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omments/modernComment_9C4_A946C7FF.xml" ContentType="application/vnd.ms-powerpoint.comments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</p:sldMasterIdLst>
  <p:sldIdLst>
    <p:sldId id="256" r:id="rId3"/>
    <p:sldId id="800" r:id="rId4"/>
    <p:sldId id="2502" r:id="rId5"/>
    <p:sldId id="2504" r:id="rId6"/>
    <p:sldId id="2500" r:id="rId7"/>
    <p:sldId id="2508" r:id="rId8"/>
    <p:sldId id="2507" r:id="rId9"/>
    <p:sldId id="2506" r:id="rId10"/>
    <p:sldId id="2505" r:id="rId11"/>
    <p:sldId id="259" r:id="rId12"/>
  </p:sldIdLst>
  <p:sldSz cx="12192000" cy="6858000"/>
  <p:notesSz cx="6858000" cy="9144000"/>
  <p:defaultTextStyle>
    <a:defPPr>
      <a:defRPr lang="es-S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CF52EB6-365A-45EE-DEC4-6C139E0D3B97}" name="Dobbs, Trudy (CDC/GHC/DGHT)" initials="D(" userId="S::tld3@cdc.gov::764d8f75-e8b6-4555-86ad-0fc3520989a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8E96"/>
    <a:srgbClr val="F76646"/>
    <a:srgbClr val="EA362F"/>
    <a:srgbClr val="111E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074DC7-8A0E-4465-BF90-0AE4FCF5FD05}" v="28" dt="2024-08-28T03:46:22.8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94660"/>
  </p:normalViewPr>
  <p:slideViewPr>
    <p:cSldViewPr snapToGrid="0">
      <p:cViewPr varScale="1">
        <p:scale>
          <a:sx n="69" d="100"/>
          <a:sy n="69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18" Type="http://schemas.microsoft.com/office/2018/10/relationships/authors" Target="author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omments/modernComment_9C4_A946C7FF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F85559EF-CD95-4985-93F1-D1A76DDA0C78}" authorId="{4CF52EB6-365A-45EE-DEC4-6C139E0D3B97}" created="2024-08-16T20:04:04.143">
    <pc:sldMkLst xmlns:pc="http://schemas.microsoft.com/office/powerpoint/2013/main/command">
      <pc:docMk/>
      <pc:sldMk cId="2839988223" sldId="2500"/>
    </pc:sldMkLst>
    <p188:txBody>
      <a:bodyPr/>
      <a:lstStyle/>
      <a:p>
        <a:r>
          <a:rPr lang="en-US"/>
          <a:t>again, modality not the best term to use.  How about "diagnostic tests"?</a:t>
        </a:r>
      </a:p>
    </p188:txBody>
  </p188:cm>
</p188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CD4D7F-8559-4735-AA48-F54932FBFE3C}" type="doc">
      <dgm:prSet loTypeId="urn:microsoft.com/office/officeart/2005/8/layout/cycle8" loCatId="cycle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s-SV"/>
        </a:p>
      </dgm:t>
    </dgm:pt>
    <dgm:pt modelId="{64C9765C-D076-4F04-A05A-01A2A86F8649}">
      <dgm:prSet custT="1"/>
      <dgm:spPr/>
      <dgm:t>
        <a:bodyPr/>
        <a:lstStyle/>
        <a:p>
          <a:r>
            <a:rPr lang="es-SV" sz="1800" b="1" dirty="0"/>
            <a:t>6.- Registration</a:t>
          </a:r>
        </a:p>
      </dgm:t>
    </dgm:pt>
    <dgm:pt modelId="{585F0315-C80B-478D-A1F9-A9298EA9B604}" type="parTrans" cxnId="{0EA96AA3-86EE-46C4-A111-20B0EDB677E3}">
      <dgm:prSet/>
      <dgm:spPr/>
      <dgm:t>
        <a:bodyPr/>
        <a:lstStyle/>
        <a:p>
          <a:endParaRPr lang="es-SV"/>
        </a:p>
      </dgm:t>
    </dgm:pt>
    <dgm:pt modelId="{035B7F4C-38DA-4AAE-A2D8-67AF05F017AC}" type="sibTrans" cxnId="{0EA96AA3-86EE-46C4-A111-20B0EDB677E3}">
      <dgm:prSet/>
      <dgm:spPr/>
      <dgm:t>
        <a:bodyPr/>
        <a:lstStyle/>
        <a:p>
          <a:endParaRPr lang="es-SV"/>
        </a:p>
      </dgm:t>
    </dgm:pt>
    <dgm:pt modelId="{106CCD35-C2E0-4FC9-9D10-95285D5C2F15}">
      <dgm:prSet custT="1"/>
      <dgm:spPr/>
      <dgm:t>
        <a:bodyPr/>
        <a:lstStyle/>
        <a:p>
          <a:r>
            <a:rPr lang="es-SV" sz="1200" b="1" baseline="0" dirty="0"/>
            <a:t>1.- Call for </a:t>
          </a:r>
          <a:r>
            <a:rPr lang="es-SV" sz="1200" b="1" dirty="0" err="1"/>
            <a:t>decentralized</a:t>
          </a:r>
          <a:r>
            <a:rPr lang="es-SV" sz="1200" b="1" dirty="0"/>
            <a:t> EQEP </a:t>
          </a:r>
          <a:r>
            <a:rPr lang="es-SV" sz="1200" b="1" baseline="0" dirty="0"/>
            <a:t>establishments </a:t>
          </a:r>
          <a:r>
            <a:rPr lang="es-SV" sz="1200" b="1" dirty="0"/>
            <a:t>(11 days</a:t>
          </a:r>
          <a:r>
            <a:rPr lang="es-SV" sz="1400" b="1" dirty="0"/>
            <a:t>)</a:t>
          </a:r>
        </a:p>
      </dgm:t>
    </dgm:pt>
    <dgm:pt modelId="{ADE99B70-F8AF-419D-97F0-2ABDB485A7F3}" type="parTrans" cxnId="{6BC183AB-44DE-40DF-AD7D-971485A8DB00}">
      <dgm:prSet/>
      <dgm:spPr/>
      <dgm:t>
        <a:bodyPr/>
        <a:lstStyle/>
        <a:p>
          <a:endParaRPr lang="es-SV"/>
        </a:p>
      </dgm:t>
    </dgm:pt>
    <dgm:pt modelId="{7FEC8A26-09BA-4393-9735-B5BD77B18701}" type="sibTrans" cxnId="{6BC183AB-44DE-40DF-AD7D-971485A8DB00}">
      <dgm:prSet/>
      <dgm:spPr/>
      <dgm:t>
        <a:bodyPr/>
        <a:lstStyle/>
        <a:p>
          <a:endParaRPr lang="es-SV"/>
        </a:p>
      </dgm:t>
    </dgm:pt>
    <dgm:pt modelId="{0F4D434A-A6D7-44E4-9201-38C3AA4435DB}">
      <dgm:prSet custT="1"/>
      <dgm:spPr/>
      <dgm:t>
        <a:bodyPr/>
        <a:lstStyle/>
        <a:p>
          <a:r>
            <a:rPr lang="es-SV" sz="1600" b="1" dirty="0"/>
            <a:t>2.- LVSP raw material request</a:t>
          </a:r>
        </a:p>
      </dgm:t>
    </dgm:pt>
    <dgm:pt modelId="{BFC835A6-7F32-4BEA-80C7-1ECC7C3407B7}" type="parTrans" cxnId="{8F70D86A-1B9B-494F-AF15-244F7E6C0FAA}">
      <dgm:prSet/>
      <dgm:spPr/>
      <dgm:t>
        <a:bodyPr/>
        <a:lstStyle/>
        <a:p>
          <a:endParaRPr lang="es-SV"/>
        </a:p>
      </dgm:t>
    </dgm:pt>
    <dgm:pt modelId="{1E4A4A84-4FA8-4AE0-8FA4-F6DDCA6AA41E}" type="sibTrans" cxnId="{8F70D86A-1B9B-494F-AF15-244F7E6C0FAA}">
      <dgm:prSet/>
      <dgm:spPr/>
      <dgm:t>
        <a:bodyPr/>
        <a:lstStyle/>
        <a:p>
          <a:endParaRPr lang="es-SV"/>
        </a:p>
      </dgm:t>
    </dgm:pt>
    <dgm:pt modelId="{F92DE329-2750-47EB-8B32-C58574FF5C82}">
      <dgm:prSet custT="1"/>
      <dgm:spPr/>
      <dgm:t>
        <a:bodyPr/>
        <a:lstStyle/>
        <a:p>
          <a:r>
            <a:rPr lang="es-SV" sz="1600" b="1" dirty="0"/>
            <a:t>Logistics and request for supplies and materials to be used.</a:t>
          </a:r>
        </a:p>
      </dgm:t>
    </dgm:pt>
    <dgm:pt modelId="{76596CA2-14BC-47DB-B3C5-331E4EF2CD99}" type="parTrans" cxnId="{8BA195FD-3096-436C-9457-C2A3C137B0B2}">
      <dgm:prSet/>
      <dgm:spPr/>
      <dgm:t>
        <a:bodyPr/>
        <a:lstStyle/>
        <a:p>
          <a:endParaRPr lang="es-SV"/>
        </a:p>
      </dgm:t>
    </dgm:pt>
    <dgm:pt modelId="{BE00B5C6-AAE9-4F2E-8AD1-53888830FEA7}" type="sibTrans" cxnId="{8BA195FD-3096-436C-9457-C2A3C137B0B2}">
      <dgm:prSet/>
      <dgm:spPr/>
      <dgm:t>
        <a:bodyPr/>
        <a:lstStyle/>
        <a:p>
          <a:endParaRPr lang="es-SV"/>
        </a:p>
      </dgm:t>
    </dgm:pt>
    <dgm:pt modelId="{16E74766-A21F-43FC-A095-E0DE06D22D81}">
      <dgm:prSet custT="1"/>
      <dgm:spPr/>
      <dgm:t>
        <a:bodyPr/>
        <a:lstStyle/>
        <a:p>
          <a:r>
            <a:rPr lang="es-SV" sz="1600" b="1" dirty="0"/>
            <a:t>4.- Update and Define SNIS network</a:t>
          </a:r>
        </a:p>
      </dgm:t>
    </dgm:pt>
    <dgm:pt modelId="{974AA4AD-3A10-48D7-AD64-BB8986F8D947}" type="parTrans" cxnId="{40B86303-2FD0-4F0B-B231-21F04C40E46B}">
      <dgm:prSet/>
      <dgm:spPr/>
      <dgm:t>
        <a:bodyPr/>
        <a:lstStyle/>
        <a:p>
          <a:endParaRPr lang="es-SV"/>
        </a:p>
      </dgm:t>
    </dgm:pt>
    <dgm:pt modelId="{4CEA1B05-E69E-4833-B000-85F595718930}" type="sibTrans" cxnId="{40B86303-2FD0-4F0B-B231-21F04C40E46B}">
      <dgm:prSet/>
      <dgm:spPr/>
      <dgm:t>
        <a:bodyPr/>
        <a:lstStyle/>
        <a:p>
          <a:endParaRPr lang="es-SV"/>
        </a:p>
      </dgm:t>
    </dgm:pt>
    <dgm:pt modelId="{A3527A77-3142-426D-9941-AD25CEDB663D}">
      <dgm:prSet custT="1"/>
      <dgm:spPr/>
      <dgm:t>
        <a:bodyPr/>
        <a:lstStyle/>
        <a:p>
          <a:r>
            <a:rPr lang="es-SV" sz="1400" b="1" dirty="0"/>
            <a:t>5.- Evaluation criteria, percentages and timeframes</a:t>
          </a:r>
        </a:p>
      </dgm:t>
    </dgm:pt>
    <dgm:pt modelId="{7DBC7C80-375B-45F1-89D1-046D21783ECF}" type="parTrans" cxnId="{1815A7B3-036F-4765-9BE4-5DC03A596219}">
      <dgm:prSet/>
      <dgm:spPr/>
      <dgm:t>
        <a:bodyPr/>
        <a:lstStyle/>
        <a:p>
          <a:endParaRPr lang="es-SV"/>
        </a:p>
      </dgm:t>
    </dgm:pt>
    <dgm:pt modelId="{8FF7C521-38D6-4DD2-9E5E-0D286CA35B52}" type="sibTrans" cxnId="{1815A7B3-036F-4765-9BE4-5DC03A596219}">
      <dgm:prSet/>
      <dgm:spPr/>
      <dgm:t>
        <a:bodyPr/>
        <a:lstStyle/>
        <a:p>
          <a:endParaRPr lang="es-SV"/>
        </a:p>
      </dgm:t>
    </dgm:pt>
    <dgm:pt modelId="{9D1DAD9F-00C9-4A3E-988D-94E451BB2E76}">
      <dgm:prSet custT="1"/>
      <dgm:spPr/>
      <dgm:t>
        <a:bodyPr/>
        <a:lstStyle/>
        <a:p>
          <a:r>
            <a:rPr lang="es-SV" sz="1400" b="1" dirty="0"/>
            <a:t>7.- Panel production workshop trained personnel</a:t>
          </a:r>
        </a:p>
      </dgm:t>
    </dgm:pt>
    <dgm:pt modelId="{4D94EA39-EFA0-4167-B4FE-4E45E2591D7D}" type="parTrans" cxnId="{01422D9A-4057-4E7F-94F0-525F186155B5}">
      <dgm:prSet/>
      <dgm:spPr/>
      <dgm:t>
        <a:bodyPr/>
        <a:lstStyle/>
        <a:p>
          <a:endParaRPr lang="es-SV"/>
        </a:p>
      </dgm:t>
    </dgm:pt>
    <dgm:pt modelId="{F4D6DDD1-61CE-4408-9727-361AF6225A37}" type="sibTrans" cxnId="{01422D9A-4057-4E7F-94F0-525F186155B5}">
      <dgm:prSet/>
      <dgm:spPr/>
      <dgm:t>
        <a:bodyPr/>
        <a:lstStyle/>
        <a:p>
          <a:endParaRPr lang="es-SV"/>
        </a:p>
      </dgm:t>
    </dgm:pt>
    <dgm:pt modelId="{959A26A3-F6F7-4907-BBBA-6BD137A047B4}" type="pres">
      <dgm:prSet presAssocID="{10CD4D7F-8559-4735-AA48-F54932FBFE3C}" presName="compositeShape" presStyleCnt="0">
        <dgm:presLayoutVars>
          <dgm:chMax val="7"/>
          <dgm:dir/>
          <dgm:resizeHandles val="exact"/>
        </dgm:presLayoutVars>
      </dgm:prSet>
      <dgm:spPr/>
    </dgm:pt>
    <dgm:pt modelId="{8F01FC11-6478-496E-9B04-2075EE6F37CE}" type="pres">
      <dgm:prSet presAssocID="{10CD4D7F-8559-4735-AA48-F54932FBFE3C}" presName="wedge1" presStyleLbl="node1" presStyleIdx="0" presStyleCnt="7"/>
      <dgm:spPr/>
    </dgm:pt>
    <dgm:pt modelId="{89936A25-7DA9-4268-B5C0-70559B613969}" type="pres">
      <dgm:prSet presAssocID="{10CD4D7F-8559-4735-AA48-F54932FBFE3C}" presName="dummy1a" presStyleCnt="0"/>
      <dgm:spPr/>
    </dgm:pt>
    <dgm:pt modelId="{C2B08048-A5F4-43A1-AC37-23858FC70DF7}" type="pres">
      <dgm:prSet presAssocID="{10CD4D7F-8559-4735-AA48-F54932FBFE3C}" presName="dummy1b" presStyleCnt="0"/>
      <dgm:spPr/>
    </dgm:pt>
    <dgm:pt modelId="{9B6245F1-BC4D-4DDF-8190-D165034E7E49}" type="pres">
      <dgm:prSet presAssocID="{10CD4D7F-8559-4735-AA48-F54932FBFE3C}" presName="wedge1Tx" presStyleLbl="node1" presStyleIdx="0" presStyleCnt="7">
        <dgm:presLayoutVars>
          <dgm:chMax val="0"/>
          <dgm:chPref val="0"/>
          <dgm:bulletEnabled val="1"/>
        </dgm:presLayoutVars>
      </dgm:prSet>
      <dgm:spPr/>
    </dgm:pt>
    <dgm:pt modelId="{879CD39E-5BA8-486D-BCB5-974DF8EB0BEF}" type="pres">
      <dgm:prSet presAssocID="{10CD4D7F-8559-4735-AA48-F54932FBFE3C}" presName="wedge2" presStyleLbl="node1" presStyleIdx="1" presStyleCnt="7"/>
      <dgm:spPr/>
    </dgm:pt>
    <dgm:pt modelId="{2246F3C0-40BA-41AE-B9DB-E29F7EC37C26}" type="pres">
      <dgm:prSet presAssocID="{10CD4D7F-8559-4735-AA48-F54932FBFE3C}" presName="dummy2a" presStyleCnt="0"/>
      <dgm:spPr/>
    </dgm:pt>
    <dgm:pt modelId="{E78D471C-D0A4-4F73-83DB-77C2F3795E15}" type="pres">
      <dgm:prSet presAssocID="{10CD4D7F-8559-4735-AA48-F54932FBFE3C}" presName="dummy2b" presStyleCnt="0"/>
      <dgm:spPr/>
    </dgm:pt>
    <dgm:pt modelId="{B3944E6C-1FB4-4212-BA85-CC564DB1DDBA}" type="pres">
      <dgm:prSet presAssocID="{10CD4D7F-8559-4735-AA48-F54932FBFE3C}" presName="wedge2Tx" presStyleLbl="node1" presStyleIdx="1" presStyleCnt="7">
        <dgm:presLayoutVars>
          <dgm:chMax val="0"/>
          <dgm:chPref val="0"/>
          <dgm:bulletEnabled val="1"/>
        </dgm:presLayoutVars>
      </dgm:prSet>
      <dgm:spPr/>
    </dgm:pt>
    <dgm:pt modelId="{9EC91482-16A7-4C5B-A436-2499CC314B3A}" type="pres">
      <dgm:prSet presAssocID="{10CD4D7F-8559-4735-AA48-F54932FBFE3C}" presName="wedge3" presStyleLbl="node1" presStyleIdx="2" presStyleCnt="7"/>
      <dgm:spPr/>
    </dgm:pt>
    <dgm:pt modelId="{557A223E-0162-4F9A-8810-217B85A54489}" type="pres">
      <dgm:prSet presAssocID="{10CD4D7F-8559-4735-AA48-F54932FBFE3C}" presName="dummy3a" presStyleCnt="0"/>
      <dgm:spPr/>
    </dgm:pt>
    <dgm:pt modelId="{C074D445-4A35-4A71-8A74-8FBD05AA9B6D}" type="pres">
      <dgm:prSet presAssocID="{10CD4D7F-8559-4735-AA48-F54932FBFE3C}" presName="dummy3b" presStyleCnt="0"/>
      <dgm:spPr/>
    </dgm:pt>
    <dgm:pt modelId="{88EF6A64-4A11-494B-BA41-26AD49B6F37E}" type="pres">
      <dgm:prSet presAssocID="{10CD4D7F-8559-4735-AA48-F54932FBFE3C}" presName="wedge3Tx" presStyleLbl="node1" presStyleIdx="2" presStyleCnt="7">
        <dgm:presLayoutVars>
          <dgm:chMax val="0"/>
          <dgm:chPref val="0"/>
          <dgm:bulletEnabled val="1"/>
        </dgm:presLayoutVars>
      </dgm:prSet>
      <dgm:spPr/>
    </dgm:pt>
    <dgm:pt modelId="{4775B7A6-9B8D-4EE2-9407-EDB6A359C0F9}" type="pres">
      <dgm:prSet presAssocID="{10CD4D7F-8559-4735-AA48-F54932FBFE3C}" presName="wedge4" presStyleLbl="node1" presStyleIdx="3" presStyleCnt="7"/>
      <dgm:spPr/>
    </dgm:pt>
    <dgm:pt modelId="{6FC3EC79-9364-42E1-9006-E4F97425D80E}" type="pres">
      <dgm:prSet presAssocID="{10CD4D7F-8559-4735-AA48-F54932FBFE3C}" presName="dummy4a" presStyleCnt="0"/>
      <dgm:spPr/>
    </dgm:pt>
    <dgm:pt modelId="{684D3CE6-21AC-427B-8780-AB3B925BE460}" type="pres">
      <dgm:prSet presAssocID="{10CD4D7F-8559-4735-AA48-F54932FBFE3C}" presName="dummy4b" presStyleCnt="0"/>
      <dgm:spPr/>
    </dgm:pt>
    <dgm:pt modelId="{EE570CCF-FAB5-4E08-B31D-C825D3DEBF06}" type="pres">
      <dgm:prSet presAssocID="{10CD4D7F-8559-4735-AA48-F54932FBFE3C}" presName="wedge4Tx" presStyleLbl="node1" presStyleIdx="3" presStyleCnt="7">
        <dgm:presLayoutVars>
          <dgm:chMax val="0"/>
          <dgm:chPref val="0"/>
          <dgm:bulletEnabled val="1"/>
        </dgm:presLayoutVars>
      </dgm:prSet>
      <dgm:spPr/>
    </dgm:pt>
    <dgm:pt modelId="{16173D7E-7B92-4EC3-B8E1-1D459C6AF9BC}" type="pres">
      <dgm:prSet presAssocID="{10CD4D7F-8559-4735-AA48-F54932FBFE3C}" presName="wedge5" presStyleLbl="node1" presStyleIdx="4" presStyleCnt="7"/>
      <dgm:spPr/>
    </dgm:pt>
    <dgm:pt modelId="{276168B3-E635-4A3E-BD4F-6736EFBCD261}" type="pres">
      <dgm:prSet presAssocID="{10CD4D7F-8559-4735-AA48-F54932FBFE3C}" presName="dummy5a" presStyleCnt="0"/>
      <dgm:spPr/>
    </dgm:pt>
    <dgm:pt modelId="{B44B868B-4E2D-44BD-AA1F-D50931F5540B}" type="pres">
      <dgm:prSet presAssocID="{10CD4D7F-8559-4735-AA48-F54932FBFE3C}" presName="dummy5b" presStyleCnt="0"/>
      <dgm:spPr/>
    </dgm:pt>
    <dgm:pt modelId="{238969D7-756F-450B-B525-574900E45FD0}" type="pres">
      <dgm:prSet presAssocID="{10CD4D7F-8559-4735-AA48-F54932FBFE3C}" presName="wedge5Tx" presStyleLbl="node1" presStyleIdx="4" presStyleCnt="7">
        <dgm:presLayoutVars>
          <dgm:chMax val="0"/>
          <dgm:chPref val="0"/>
          <dgm:bulletEnabled val="1"/>
        </dgm:presLayoutVars>
      </dgm:prSet>
      <dgm:spPr/>
    </dgm:pt>
    <dgm:pt modelId="{A6E98BF7-0EE4-4CF0-BE2E-103F7EF04530}" type="pres">
      <dgm:prSet presAssocID="{10CD4D7F-8559-4735-AA48-F54932FBFE3C}" presName="wedge6" presStyleLbl="node1" presStyleIdx="5" presStyleCnt="7"/>
      <dgm:spPr/>
    </dgm:pt>
    <dgm:pt modelId="{6DD32B61-29AA-41E2-8052-1179EE7AFA5C}" type="pres">
      <dgm:prSet presAssocID="{10CD4D7F-8559-4735-AA48-F54932FBFE3C}" presName="dummy6a" presStyleCnt="0"/>
      <dgm:spPr/>
    </dgm:pt>
    <dgm:pt modelId="{95DB562E-4ECB-46DD-B8E5-134614392823}" type="pres">
      <dgm:prSet presAssocID="{10CD4D7F-8559-4735-AA48-F54932FBFE3C}" presName="dummy6b" presStyleCnt="0"/>
      <dgm:spPr/>
    </dgm:pt>
    <dgm:pt modelId="{E3B6B4E5-A079-4D47-B0F3-141F95D7A8C4}" type="pres">
      <dgm:prSet presAssocID="{10CD4D7F-8559-4735-AA48-F54932FBFE3C}" presName="wedge6Tx" presStyleLbl="node1" presStyleIdx="5" presStyleCnt="7">
        <dgm:presLayoutVars>
          <dgm:chMax val="0"/>
          <dgm:chPref val="0"/>
          <dgm:bulletEnabled val="1"/>
        </dgm:presLayoutVars>
      </dgm:prSet>
      <dgm:spPr/>
    </dgm:pt>
    <dgm:pt modelId="{88E7FCBF-A1D5-4D8A-949D-F05D8825D7FB}" type="pres">
      <dgm:prSet presAssocID="{10CD4D7F-8559-4735-AA48-F54932FBFE3C}" presName="wedge7" presStyleLbl="node1" presStyleIdx="6" presStyleCnt="7"/>
      <dgm:spPr/>
    </dgm:pt>
    <dgm:pt modelId="{B6AF278E-3233-4160-990C-189253D381B2}" type="pres">
      <dgm:prSet presAssocID="{10CD4D7F-8559-4735-AA48-F54932FBFE3C}" presName="dummy7a" presStyleCnt="0"/>
      <dgm:spPr/>
    </dgm:pt>
    <dgm:pt modelId="{E2F733AC-0E26-4202-B0D1-7CD5C4C8CBE7}" type="pres">
      <dgm:prSet presAssocID="{10CD4D7F-8559-4735-AA48-F54932FBFE3C}" presName="dummy7b" presStyleCnt="0"/>
      <dgm:spPr/>
    </dgm:pt>
    <dgm:pt modelId="{59C1C339-962F-4A55-940A-F1DBECBFF7C1}" type="pres">
      <dgm:prSet presAssocID="{10CD4D7F-8559-4735-AA48-F54932FBFE3C}" presName="wedge7Tx" presStyleLbl="node1" presStyleIdx="6" presStyleCnt="7">
        <dgm:presLayoutVars>
          <dgm:chMax val="0"/>
          <dgm:chPref val="0"/>
          <dgm:bulletEnabled val="1"/>
        </dgm:presLayoutVars>
      </dgm:prSet>
      <dgm:spPr/>
    </dgm:pt>
    <dgm:pt modelId="{0A574455-1358-4FE7-B188-6667F8C29B92}" type="pres">
      <dgm:prSet presAssocID="{7FEC8A26-09BA-4393-9735-B5BD77B18701}" presName="arrowWedge1" presStyleLbl="fgSibTrans2D1" presStyleIdx="0" presStyleCnt="7"/>
      <dgm:spPr/>
    </dgm:pt>
    <dgm:pt modelId="{1D918108-936C-405A-A16E-DD8631015985}" type="pres">
      <dgm:prSet presAssocID="{1E4A4A84-4FA8-4AE0-8FA4-F6DDCA6AA41E}" presName="arrowWedge2" presStyleLbl="fgSibTrans2D1" presStyleIdx="1" presStyleCnt="7"/>
      <dgm:spPr/>
    </dgm:pt>
    <dgm:pt modelId="{0B07C128-215B-4DCE-9700-FF354371FA2A}" type="pres">
      <dgm:prSet presAssocID="{BE00B5C6-AAE9-4F2E-8AD1-53888830FEA7}" presName="arrowWedge3" presStyleLbl="fgSibTrans2D1" presStyleIdx="2" presStyleCnt="7"/>
      <dgm:spPr/>
    </dgm:pt>
    <dgm:pt modelId="{CB57AADE-8A9A-4C4C-B4BF-39E0440439E8}" type="pres">
      <dgm:prSet presAssocID="{4CEA1B05-E69E-4833-B000-85F595718930}" presName="arrowWedge4" presStyleLbl="fgSibTrans2D1" presStyleIdx="3" presStyleCnt="7"/>
      <dgm:spPr/>
    </dgm:pt>
    <dgm:pt modelId="{D027160C-31AA-4479-A93B-FD66D2CA36B2}" type="pres">
      <dgm:prSet presAssocID="{8FF7C521-38D6-4DD2-9E5E-0D286CA35B52}" presName="arrowWedge5" presStyleLbl="fgSibTrans2D1" presStyleIdx="4" presStyleCnt="7"/>
      <dgm:spPr/>
    </dgm:pt>
    <dgm:pt modelId="{590E829B-F325-4071-9397-608EFD9168DF}" type="pres">
      <dgm:prSet presAssocID="{035B7F4C-38DA-4AAE-A2D8-67AF05F017AC}" presName="arrowWedge6" presStyleLbl="fgSibTrans2D1" presStyleIdx="5" presStyleCnt="7"/>
      <dgm:spPr/>
    </dgm:pt>
    <dgm:pt modelId="{AD900A6D-74C8-4BBE-BCF3-2BB5CA57815E}" type="pres">
      <dgm:prSet presAssocID="{F4D6DDD1-61CE-4408-9727-361AF6225A37}" presName="arrowWedge7" presStyleLbl="fgSibTrans2D1" presStyleIdx="6" presStyleCnt="7"/>
      <dgm:spPr/>
    </dgm:pt>
  </dgm:ptLst>
  <dgm:cxnLst>
    <dgm:cxn modelId="{40B86303-2FD0-4F0B-B231-21F04C40E46B}" srcId="{10CD4D7F-8559-4735-AA48-F54932FBFE3C}" destId="{16E74766-A21F-43FC-A095-E0DE06D22D81}" srcOrd="3" destOrd="0" parTransId="{974AA4AD-3A10-48D7-AD64-BB8986F8D947}" sibTransId="{4CEA1B05-E69E-4833-B000-85F595718930}"/>
    <dgm:cxn modelId="{E3ED4508-0821-4F4C-A767-8C1AB144A268}" type="presOf" srcId="{10CD4D7F-8559-4735-AA48-F54932FBFE3C}" destId="{959A26A3-F6F7-4907-BBBA-6BD137A047B4}" srcOrd="0" destOrd="0" presId="urn:microsoft.com/office/officeart/2005/8/layout/cycle8"/>
    <dgm:cxn modelId="{AAD83015-542F-4807-AC27-EB3870E5AD26}" type="presOf" srcId="{106CCD35-C2E0-4FC9-9D10-95285D5C2F15}" destId="{9B6245F1-BC4D-4DDF-8190-D165034E7E49}" srcOrd="1" destOrd="0" presId="urn:microsoft.com/office/officeart/2005/8/layout/cycle8"/>
    <dgm:cxn modelId="{7A64FC25-3966-4C95-A2BA-F5FD3F52BDD0}" type="presOf" srcId="{9D1DAD9F-00C9-4A3E-988D-94E451BB2E76}" destId="{59C1C339-962F-4A55-940A-F1DBECBFF7C1}" srcOrd="1" destOrd="0" presId="urn:microsoft.com/office/officeart/2005/8/layout/cycle8"/>
    <dgm:cxn modelId="{2A9B9664-2C75-40EF-9940-AFCC655024C5}" type="presOf" srcId="{0F4D434A-A6D7-44E4-9201-38C3AA4435DB}" destId="{B3944E6C-1FB4-4212-BA85-CC564DB1DDBA}" srcOrd="1" destOrd="0" presId="urn:microsoft.com/office/officeart/2005/8/layout/cycle8"/>
    <dgm:cxn modelId="{24C75A49-4A33-4A7C-94A1-DC2468D96C34}" type="presOf" srcId="{F92DE329-2750-47EB-8B32-C58574FF5C82}" destId="{88EF6A64-4A11-494B-BA41-26AD49B6F37E}" srcOrd="1" destOrd="0" presId="urn:microsoft.com/office/officeart/2005/8/layout/cycle8"/>
    <dgm:cxn modelId="{8F70D86A-1B9B-494F-AF15-244F7E6C0FAA}" srcId="{10CD4D7F-8559-4735-AA48-F54932FBFE3C}" destId="{0F4D434A-A6D7-44E4-9201-38C3AA4435DB}" srcOrd="1" destOrd="0" parTransId="{BFC835A6-7F32-4BEA-80C7-1ECC7C3407B7}" sibTransId="{1E4A4A84-4FA8-4AE0-8FA4-F6DDCA6AA41E}"/>
    <dgm:cxn modelId="{7F46F551-E861-472F-B222-C0DB5D1CD2F5}" type="presOf" srcId="{0F4D434A-A6D7-44E4-9201-38C3AA4435DB}" destId="{879CD39E-5BA8-486D-BCB5-974DF8EB0BEF}" srcOrd="0" destOrd="0" presId="urn:microsoft.com/office/officeart/2005/8/layout/cycle8"/>
    <dgm:cxn modelId="{83C9D159-9DB4-4C64-9BBD-BA670BB932E9}" type="presOf" srcId="{F92DE329-2750-47EB-8B32-C58574FF5C82}" destId="{9EC91482-16A7-4C5B-A436-2499CC314B3A}" srcOrd="0" destOrd="0" presId="urn:microsoft.com/office/officeart/2005/8/layout/cycle8"/>
    <dgm:cxn modelId="{FA954B95-78ED-4F8F-9595-7C290EE296B4}" type="presOf" srcId="{A3527A77-3142-426D-9941-AD25CEDB663D}" destId="{16173D7E-7B92-4EC3-B8E1-1D459C6AF9BC}" srcOrd="0" destOrd="0" presId="urn:microsoft.com/office/officeart/2005/8/layout/cycle8"/>
    <dgm:cxn modelId="{0F79099A-856B-4E58-9584-DA91A5A4696C}" type="presOf" srcId="{16E74766-A21F-43FC-A095-E0DE06D22D81}" destId="{4775B7A6-9B8D-4EE2-9407-EDB6A359C0F9}" srcOrd="0" destOrd="0" presId="urn:microsoft.com/office/officeart/2005/8/layout/cycle8"/>
    <dgm:cxn modelId="{01422D9A-4057-4E7F-94F0-525F186155B5}" srcId="{10CD4D7F-8559-4735-AA48-F54932FBFE3C}" destId="{9D1DAD9F-00C9-4A3E-988D-94E451BB2E76}" srcOrd="6" destOrd="0" parTransId="{4D94EA39-EFA0-4167-B4FE-4E45E2591D7D}" sibTransId="{F4D6DDD1-61CE-4408-9727-361AF6225A37}"/>
    <dgm:cxn modelId="{09FB089C-8596-4640-BF62-4B2F82677FE6}" type="presOf" srcId="{106CCD35-C2E0-4FC9-9D10-95285D5C2F15}" destId="{8F01FC11-6478-496E-9B04-2075EE6F37CE}" srcOrd="0" destOrd="0" presId="urn:microsoft.com/office/officeart/2005/8/layout/cycle8"/>
    <dgm:cxn modelId="{0EA96AA3-86EE-46C4-A111-20B0EDB677E3}" srcId="{10CD4D7F-8559-4735-AA48-F54932FBFE3C}" destId="{64C9765C-D076-4F04-A05A-01A2A86F8649}" srcOrd="5" destOrd="0" parTransId="{585F0315-C80B-478D-A1F9-A9298EA9B604}" sibTransId="{035B7F4C-38DA-4AAE-A2D8-67AF05F017AC}"/>
    <dgm:cxn modelId="{6BC183AB-44DE-40DF-AD7D-971485A8DB00}" srcId="{10CD4D7F-8559-4735-AA48-F54932FBFE3C}" destId="{106CCD35-C2E0-4FC9-9D10-95285D5C2F15}" srcOrd="0" destOrd="0" parTransId="{ADE99B70-F8AF-419D-97F0-2ABDB485A7F3}" sibTransId="{7FEC8A26-09BA-4393-9735-B5BD77B18701}"/>
    <dgm:cxn modelId="{4D1C24B1-3823-49CB-B3AE-AFEE72DFFC83}" type="presOf" srcId="{64C9765C-D076-4F04-A05A-01A2A86F8649}" destId="{E3B6B4E5-A079-4D47-B0F3-141F95D7A8C4}" srcOrd="1" destOrd="0" presId="urn:microsoft.com/office/officeart/2005/8/layout/cycle8"/>
    <dgm:cxn modelId="{1815A7B3-036F-4765-9BE4-5DC03A596219}" srcId="{10CD4D7F-8559-4735-AA48-F54932FBFE3C}" destId="{A3527A77-3142-426D-9941-AD25CEDB663D}" srcOrd="4" destOrd="0" parTransId="{7DBC7C80-375B-45F1-89D1-046D21783ECF}" sibTransId="{8FF7C521-38D6-4DD2-9E5E-0D286CA35B52}"/>
    <dgm:cxn modelId="{E4A912C8-9C34-4E63-B02F-0CF5B457DF21}" type="presOf" srcId="{A3527A77-3142-426D-9941-AD25CEDB663D}" destId="{238969D7-756F-450B-B525-574900E45FD0}" srcOrd="1" destOrd="0" presId="urn:microsoft.com/office/officeart/2005/8/layout/cycle8"/>
    <dgm:cxn modelId="{C15E6CD4-A6B3-4741-950C-BDEED6FB2DA1}" type="presOf" srcId="{16E74766-A21F-43FC-A095-E0DE06D22D81}" destId="{EE570CCF-FAB5-4E08-B31D-C825D3DEBF06}" srcOrd="1" destOrd="0" presId="urn:microsoft.com/office/officeart/2005/8/layout/cycle8"/>
    <dgm:cxn modelId="{6CC9CFE2-64D4-497F-9C6F-254DCE5A1EA7}" type="presOf" srcId="{9D1DAD9F-00C9-4A3E-988D-94E451BB2E76}" destId="{88E7FCBF-A1D5-4D8A-949D-F05D8825D7FB}" srcOrd="0" destOrd="0" presId="urn:microsoft.com/office/officeart/2005/8/layout/cycle8"/>
    <dgm:cxn modelId="{8BD554EE-201B-4AD9-BD25-DE6328DD925F}" type="presOf" srcId="{64C9765C-D076-4F04-A05A-01A2A86F8649}" destId="{A6E98BF7-0EE4-4CF0-BE2E-103F7EF04530}" srcOrd="0" destOrd="0" presId="urn:microsoft.com/office/officeart/2005/8/layout/cycle8"/>
    <dgm:cxn modelId="{8BA195FD-3096-436C-9457-C2A3C137B0B2}" srcId="{10CD4D7F-8559-4735-AA48-F54932FBFE3C}" destId="{F92DE329-2750-47EB-8B32-C58574FF5C82}" srcOrd="2" destOrd="0" parTransId="{76596CA2-14BC-47DB-B3C5-331E4EF2CD99}" sibTransId="{BE00B5C6-AAE9-4F2E-8AD1-53888830FEA7}"/>
    <dgm:cxn modelId="{FE5CE57A-9DAC-4BA1-B7E5-CFC14EBB546D}" type="presParOf" srcId="{959A26A3-F6F7-4907-BBBA-6BD137A047B4}" destId="{8F01FC11-6478-496E-9B04-2075EE6F37CE}" srcOrd="0" destOrd="0" presId="urn:microsoft.com/office/officeart/2005/8/layout/cycle8"/>
    <dgm:cxn modelId="{3FEBC10F-B410-442E-8799-3FD6F1A1FFF9}" type="presParOf" srcId="{959A26A3-F6F7-4907-BBBA-6BD137A047B4}" destId="{89936A25-7DA9-4268-B5C0-70559B613969}" srcOrd="1" destOrd="0" presId="urn:microsoft.com/office/officeart/2005/8/layout/cycle8"/>
    <dgm:cxn modelId="{3F2030AC-0EA2-4F02-9EEE-5C7A380943DF}" type="presParOf" srcId="{959A26A3-F6F7-4907-BBBA-6BD137A047B4}" destId="{C2B08048-A5F4-43A1-AC37-23858FC70DF7}" srcOrd="2" destOrd="0" presId="urn:microsoft.com/office/officeart/2005/8/layout/cycle8"/>
    <dgm:cxn modelId="{B7F3D443-DAFE-4D7F-BCC4-D1E8435B794E}" type="presParOf" srcId="{959A26A3-F6F7-4907-BBBA-6BD137A047B4}" destId="{9B6245F1-BC4D-4DDF-8190-D165034E7E49}" srcOrd="3" destOrd="0" presId="urn:microsoft.com/office/officeart/2005/8/layout/cycle8"/>
    <dgm:cxn modelId="{493327D4-182D-4AB7-AA1B-5F6087113D59}" type="presParOf" srcId="{959A26A3-F6F7-4907-BBBA-6BD137A047B4}" destId="{879CD39E-5BA8-486D-BCB5-974DF8EB0BEF}" srcOrd="4" destOrd="0" presId="urn:microsoft.com/office/officeart/2005/8/layout/cycle8"/>
    <dgm:cxn modelId="{474AB0A4-998A-463A-B14B-6A397148C2CC}" type="presParOf" srcId="{959A26A3-F6F7-4907-BBBA-6BD137A047B4}" destId="{2246F3C0-40BA-41AE-B9DB-E29F7EC37C26}" srcOrd="5" destOrd="0" presId="urn:microsoft.com/office/officeart/2005/8/layout/cycle8"/>
    <dgm:cxn modelId="{617DDC45-85BD-4524-AF45-4AA01AFDEEC5}" type="presParOf" srcId="{959A26A3-F6F7-4907-BBBA-6BD137A047B4}" destId="{E78D471C-D0A4-4F73-83DB-77C2F3795E15}" srcOrd="6" destOrd="0" presId="urn:microsoft.com/office/officeart/2005/8/layout/cycle8"/>
    <dgm:cxn modelId="{EF549F9F-4900-48AC-986E-D67A79EB3276}" type="presParOf" srcId="{959A26A3-F6F7-4907-BBBA-6BD137A047B4}" destId="{B3944E6C-1FB4-4212-BA85-CC564DB1DDBA}" srcOrd="7" destOrd="0" presId="urn:microsoft.com/office/officeart/2005/8/layout/cycle8"/>
    <dgm:cxn modelId="{D881CA99-D170-4522-A3FB-272946247B90}" type="presParOf" srcId="{959A26A3-F6F7-4907-BBBA-6BD137A047B4}" destId="{9EC91482-16A7-4C5B-A436-2499CC314B3A}" srcOrd="8" destOrd="0" presId="urn:microsoft.com/office/officeart/2005/8/layout/cycle8"/>
    <dgm:cxn modelId="{FC6757DD-2A5B-42C8-88F0-AC7D321690CB}" type="presParOf" srcId="{959A26A3-F6F7-4907-BBBA-6BD137A047B4}" destId="{557A223E-0162-4F9A-8810-217B85A54489}" srcOrd="9" destOrd="0" presId="urn:microsoft.com/office/officeart/2005/8/layout/cycle8"/>
    <dgm:cxn modelId="{4959D997-04F5-4498-88AB-AC89D6E0EE67}" type="presParOf" srcId="{959A26A3-F6F7-4907-BBBA-6BD137A047B4}" destId="{C074D445-4A35-4A71-8A74-8FBD05AA9B6D}" srcOrd="10" destOrd="0" presId="urn:microsoft.com/office/officeart/2005/8/layout/cycle8"/>
    <dgm:cxn modelId="{F7A5159A-7B86-4572-9995-B61F229136CF}" type="presParOf" srcId="{959A26A3-F6F7-4907-BBBA-6BD137A047B4}" destId="{88EF6A64-4A11-494B-BA41-26AD49B6F37E}" srcOrd="11" destOrd="0" presId="urn:microsoft.com/office/officeart/2005/8/layout/cycle8"/>
    <dgm:cxn modelId="{FDB6EA64-943F-4391-A4DE-2E8EFC6A3679}" type="presParOf" srcId="{959A26A3-F6F7-4907-BBBA-6BD137A047B4}" destId="{4775B7A6-9B8D-4EE2-9407-EDB6A359C0F9}" srcOrd="12" destOrd="0" presId="urn:microsoft.com/office/officeart/2005/8/layout/cycle8"/>
    <dgm:cxn modelId="{B686FEEB-D41B-40EA-9B56-DB6754A4CDF0}" type="presParOf" srcId="{959A26A3-F6F7-4907-BBBA-6BD137A047B4}" destId="{6FC3EC79-9364-42E1-9006-E4F97425D80E}" srcOrd="13" destOrd="0" presId="urn:microsoft.com/office/officeart/2005/8/layout/cycle8"/>
    <dgm:cxn modelId="{3A4968DD-61AC-4AD3-86B6-C6B6625736A2}" type="presParOf" srcId="{959A26A3-F6F7-4907-BBBA-6BD137A047B4}" destId="{684D3CE6-21AC-427B-8780-AB3B925BE460}" srcOrd="14" destOrd="0" presId="urn:microsoft.com/office/officeart/2005/8/layout/cycle8"/>
    <dgm:cxn modelId="{847D2827-890C-4E4A-84A3-29C277716225}" type="presParOf" srcId="{959A26A3-F6F7-4907-BBBA-6BD137A047B4}" destId="{EE570CCF-FAB5-4E08-B31D-C825D3DEBF06}" srcOrd="15" destOrd="0" presId="urn:microsoft.com/office/officeart/2005/8/layout/cycle8"/>
    <dgm:cxn modelId="{96117CF8-0594-4D77-B55A-570065AEEF5F}" type="presParOf" srcId="{959A26A3-F6F7-4907-BBBA-6BD137A047B4}" destId="{16173D7E-7B92-4EC3-B8E1-1D459C6AF9BC}" srcOrd="16" destOrd="0" presId="urn:microsoft.com/office/officeart/2005/8/layout/cycle8"/>
    <dgm:cxn modelId="{B7AAD494-FEC1-490E-A065-174A68BAA3E7}" type="presParOf" srcId="{959A26A3-F6F7-4907-BBBA-6BD137A047B4}" destId="{276168B3-E635-4A3E-BD4F-6736EFBCD261}" srcOrd="17" destOrd="0" presId="urn:microsoft.com/office/officeart/2005/8/layout/cycle8"/>
    <dgm:cxn modelId="{F29FBAC4-07C8-4310-B70B-2E2D23AD7A5A}" type="presParOf" srcId="{959A26A3-F6F7-4907-BBBA-6BD137A047B4}" destId="{B44B868B-4E2D-44BD-AA1F-D50931F5540B}" srcOrd="18" destOrd="0" presId="urn:microsoft.com/office/officeart/2005/8/layout/cycle8"/>
    <dgm:cxn modelId="{5341BA0C-C376-4467-A43A-DDA0926F0B18}" type="presParOf" srcId="{959A26A3-F6F7-4907-BBBA-6BD137A047B4}" destId="{238969D7-756F-450B-B525-574900E45FD0}" srcOrd="19" destOrd="0" presId="urn:microsoft.com/office/officeart/2005/8/layout/cycle8"/>
    <dgm:cxn modelId="{0F99C205-F0FB-44BF-8A7C-48C085A3BAE4}" type="presParOf" srcId="{959A26A3-F6F7-4907-BBBA-6BD137A047B4}" destId="{A6E98BF7-0EE4-4CF0-BE2E-103F7EF04530}" srcOrd="20" destOrd="0" presId="urn:microsoft.com/office/officeart/2005/8/layout/cycle8"/>
    <dgm:cxn modelId="{9EADAE4F-E556-42A1-80C4-0B4E80CA7823}" type="presParOf" srcId="{959A26A3-F6F7-4907-BBBA-6BD137A047B4}" destId="{6DD32B61-29AA-41E2-8052-1179EE7AFA5C}" srcOrd="21" destOrd="0" presId="urn:microsoft.com/office/officeart/2005/8/layout/cycle8"/>
    <dgm:cxn modelId="{E9B029C0-AFB1-42AD-B1ED-FF7310ADA3D0}" type="presParOf" srcId="{959A26A3-F6F7-4907-BBBA-6BD137A047B4}" destId="{95DB562E-4ECB-46DD-B8E5-134614392823}" srcOrd="22" destOrd="0" presId="urn:microsoft.com/office/officeart/2005/8/layout/cycle8"/>
    <dgm:cxn modelId="{7FEBAB79-6837-4A1A-A71F-B80847363D54}" type="presParOf" srcId="{959A26A3-F6F7-4907-BBBA-6BD137A047B4}" destId="{E3B6B4E5-A079-4D47-B0F3-141F95D7A8C4}" srcOrd="23" destOrd="0" presId="urn:microsoft.com/office/officeart/2005/8/layout/cycle8"/>
    <dgm:cxn modelId="{8B7EE8A6-64C1-4C3A-826B-557D145E9BD7}" type="presParOf" srcId="{959A26A3-F6F7-4907-BBBA-6BD137A047B4}" destId="{88E7FCBF-A1D5-4D8A-949D-F05D8825D7FB}" srcOrd="24" destOrd="0" presId="urn:microsoft.com/office/officeart/2005/8/layout/cycle8"/>
    <dgm:cxn modelId="{8306F854-544C-47DB-A122-20A4F468AB78}" type="presParOf" srcId="{959A26A3-F6F7-4907-BBBA-6BD137A047B4}" destId="{B6AF278E-3233-4160-990C-189253D381B2}" srcOrd="25" destOrd="0" presId="urn:microsoft.com/office/officeart/2005/8/layout/cycle8"/>
    <dgm:cxn modelId="{1D1DD11C-5DF3-42D4-8ACB-B36F53266989}" type="presParOf" srcId="{959A26A3-F6F7-4907-BBBA-6BD137A047B4}" destId="{E2F733AC-0E26-4202-B0D1-7CD5C4C8CBE7}" srcOrd="26" destOrd="0" presId="urn:microsoft.com/office/officeart/2005/8/layout/cycle8"/>
    <dgm:cxn modelId="{87F07FE6-5CEA-4722-91D5-9E685FB92E29}" type="presParOf" srcId="{959A26A3-F6F7-4907-BBBA-6BD137A047B4}" destId="{59C1C339-962F-4A55-940A-F1DBECBFF7C1}" srcOrd="27" destOrd="0" presId="urn:microsoft.com/office/officeart/2005/8/layout/cycle8"/>
    <dgm:cxn modelId="{A4137945-5C42-4864-8C00-9D16D859255C}" type="presParOf" srcId="{959A26A3-F6F7-4907-BBBA-6BD137A047B4}" destId="{0A574455-1358-4FE7-B188-6667F8C29B92}" srcOrd="28" destOrd="0" presId="urn:microsoft.com/office/officeart/2005/8/layout/cycle8"/>
    <dgm:cxn modelId="{632240BA-3100-4C70-8FE2-978B45E97BC3}" type="presParOf" srcId="{959A26A3-F6F7-4907-BBBA-6BD137A047B4}" destId="{1D918108-936C-405A-A16E-DD8631015985}" srcOrd="29" destOrd="0" presId="urn:microsoft.com/office/officeart/2005/8/layout/cycle8"/>
    <dgm:cxn modelId="{8E352C9E-8423-40A5-8941-6C11AFA1C3A5}" type="presParOf" srcId="{959A26A3-F6F7-4907-BBBA-6BD137A047B4}" destId="{0B07C128-215B-4DCE-9700-FF354371FA2A}" srcOrd="30" destOrd="0" presId="urn:microsoft.com/office/officeart/2005/8/layout/cycle8"/>
    <dgm:cxn modelId="{80A01812-2716-45DF-B4B6-745C12F48C0B}" type="presParOf" srcId="{959A26A3-F6F7-4907-BBBA-6BD137A047B4}" destId="{CB57AADE-8A9A-4C4C-B4BF-39E0440439E8}" srcOrd="31" destOrd="0" presId="urn:microsoft.com/office/officeart/2005/8/layout/cycle8"/>
    <dgm:cxn modelId="{56EC0A38-C6EA-4CCB-95B5-1940AAC0F8BF}" type="presParOf" srcId="{959A26A3-F6F7-4907-BBBA-6BD137A047B4}" destId="{D027160C-31AA-4479-A93B-FD66D2CA36B2}" srcOrd="32" destOrd="0" presId="urn:microsoft.com/office/officeart/2005/8/layout/cycle8"/>
    <dgm:cxn modelId="{D4855AAC-BF0F-4535-9CC2-9909AFA0FE95}" type="presParOf" srcId="{959A26A3-F6F7-4907-BBBA-6BD137A047B4}" destId="{590E829B-F325-4071-9397-608EFD9168DF}" srcOrd="33" destOrd="0" presId="urn:microsoft.com/office/officeart/2005/8/layout/cycle8"/>
    <dgm:cxn modelId="{5EB87B76-861A-4FA7-8634-A22EB55BFA9F}" type="presParOf" srcId="{959A26A3-F6F7-4907-BBBA-6BD137A047B4}" destId="{AD900A6D-74C8-4BBE-BCF3-2BB5CA57815E}" srcOrd="3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CD4D7F-8559-4735-AA48-F54932FBFE3C}" type="doc">
      <dgm:prSet loTypeId="urn:microsoft.com/office/officeart/2005/8/layout/cycle8" loCatId="cycle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s-SV"/>
        </a:p>
      </dgm:t>
    </dgm:pt>
    <dgm:pt modelId="{B7851026-BF90-4E48-BE02-3A525A398564}">
      <dgm:prSet custT="1"/>
      <dgm:spPr/>
      <dgm:t>
        <a:bodyPr/>
        <a:lstStyle/>
        <a:p>
          <a:r>
            <a:rPr lang="es-SV" sz="1400" b="1" dirty="0"/>
            <a:t>8.- Delivery of CTRLC panels 5 health regions (Distribution to each facility)</a:t>
          </a:r>
        </a:p>
      </dgm:t>
    </dgm:pt>
    <dgm:pt modelId="{EB6DA433-E44E-4D9D-A026-722CECD4A579}" type="parTrans" cxnId="{FF93DDA5-78CE-40C1-B962-094E915124B9}">
      <dgm:prSet/>
      <dgm:spPr/>
      <dgm:t>
        <a:bodyPr/>
        <a:lstStyle/>
        <a:p>
          <a:endParaRPr lang="es-SV"/>
        </a:p>
      </dgm:t>
    </dgm:pt>
    <dgm:pt modelId="{443503E4-F51D-4282-9EE1-D6D37D11F4B7}" type="sibTrans" cxnId="{FF93DDA5-78CE-40C1-B962-094E915124B9}">
      <dgm:prSet/>
      <dgm:spPr/>
      <dgm:t>
        <a:bodyPr/>
        <a:lstStyle/>
        <a:p>
          <a:endParaRPr lang="es-SV"/>
        </a:p>
      </dgm:t>
    </dgm:pt>
    <dgm:pt modelId="{2582D560-5A26-4097-BE69-09992DA71478}">
      <dgm:prSet custT="1"/>
      <dgm:spPr/>
      <dgm:t>
        <a:bodyPr/>
        <a:lstStyle/>
        <a:p>
          <a:r>
            <a:rPr lang="es-SV" sz="1600" b="1" dirty="0"/>
            <a:t>9.- Processing of panels by local levels</a:t>
          </a:r>
        </a:p>
      </dgm:t>
    </dgm:pt>
    <dgm:pt modelId="{911957CA-88EC-4108-9732-3EF6EBB80034}" type="parTrans" cxnId="{DB7E228D-5B9C-4712-9A7F-1220509EA516}">
      <dgm:prSet/>
      <dgm:spPr/>
      <dgm:t>
        <a:bodyPr/>
        <a:lstStyle/>
        <a:p>
          <a:endParaRPr lang="es-SV"/>
        </a:p>
      </dgm:t>
    </dgm:pt>
    <dgm:pt modelId="{EFC70471-2630-4E83-A682-6FA28050CFD0}" type="sibTrans" cxnId="{DB7E228D-5B9C-4712-9A7F-1220509EA516}">
      <dgm:prSet/>
      <dgm:spPr/>
      <dgm:t>
        <a:bodyPr/>
        <a:lstStyle/>
        <a:p>
          <a:endParaRPr lang="es-SV"/>
        </a:p>
      </dgm:t>
    </dgm:pt>
    <dgm:pt modelId="{133D6090-E0AE-4E47-8C36-9959E70AECCF}">
      <dgm:prSet custT="1"/>
      <dgm:spPr/>
      <dgm:t>
        <a:bodyPr/>
        <a:lstStyle/>
        <a:p>
          <a:r>
            <a:rPr lang="es-SV" sz="1100" b="1" dirty="0"/>
            <a:t>10.Sending and receiving results from the local levels to CTRLC 5 regions and these to the decentralized establishments.</a:t>
          </a:r>
        </a:p>
      </dgm:t>
    </dgm:pt>
    <dgm:pt modelId="{B776950B-297B-47AB-AA24-13B19BD02437}" type="parTrans" cxnId="{A52C9866-395A-4E10-A25D-F9364D324487}">
      <dgm:prSet/>
      <dgm:spPr/>
      <dgm:t>
        <a:bodyPr/>
        <a:lstStyle/>
        <a:p>
          <a:endParaRPr lang="es-SV"/>
        </a:p>
      </dgm:t>
    </dgm:pt>
    <dgm:pt modelId="{705E5372-A93E-4565-9FA9-3514CF49B430}" type="sibTrans" cxnId="{A52C9866-395A-4E10-A25D-F9364D324487}">
      <dgm:prSet/>
      <dgm:spPr/>
      <dgm:t>
        <a:bodyPr/>
        <a:lstStyle/>
        <a:p>
          <a:endParaRPr lang="es-SV"/>
        </a:p>
      </dgm:t>
    </dgm:pt>
    <dgm:pt modelId="{C258BBE3-D256-4A11-949E-D912F37B3859}">
      <dgm:prSet custT="1"/>
      <dgm:spPr/>
      <dgm:t>
        <a:bodyPr/>
        <a:lstStyle/>
        <a:p>
          <a:r>
            <a:rPr lang="es-SV" sz="1100" b="1" dirty="0"/>
            <a:t>11.- Evaluation of results and preparation of feedback report</a:t>
          </a:r>
        </a:p>
      </dgm:t>
    </dgm:pt>
    <dgm:pt modelId="{DAEA4F80-80B4-49F7-B055-1498AE2F0890}" type="parTrans" cxnId="{6904478A-AF3F-49C5-B2FC-C44C211A4FFA}">
      <dgm:prSet/>
      <dgm:spPr/>
      <dgm:t>
        <a:bodyPr/>
        <a:lstStyle/>
        <a:p>
          <a:endParaRPr lang="es-SV"/>
        </a:p>
      </dgm:t>
    </dgm:pt>
    <dgm:pt modelId="{44B320FF-F645-4566-A4A2-13768EDCFC44}" type="sibTrans" cxnId="{6904478A-AF3F-49C5-B2FC-C44C211A4FFA}">
      <dgm:prSet/>
      <dgm:spPr/>
      <dgm:t>
        <a:bodyPr/>
        <a:lstStyle/>
        <a:p>
          <a:endParaRPr lang="es-SV"/>
        </a:p>
      </dgm:t>
    </dgm:pt>
    <dgm:pt modelId="{EF6708A1-818F-4E9F-9F25-25002119E2BD}">
      <dgm:prSet custT="1"/>
      <dgm:spPr/>
      <dgm:t>
        <a:bodyPr/>
        <a:lstStyle/>
        <a:p>
          <a:r>
            <a:rPr lang="es-SV" sz="1600" b="1" dirty="0"/>
            <a:t>12.- Satisfaction survey</a:t>
          </a:r>
        </a:p>
      </dgm:t>
    </dgm:pt>
    <dgm:pt modelId="{B48C472E-5F20-46EE-83B1-1DC63DFC4816}" type="parTrans" cxnId="{B476C970-2A1D-47F9-A5DF-9082BC93E632}">
      <dgm:prSet/>
      <dgm:spPr/>
      <dgm:t>
        <a:bodyPr/>
        <a:lstStyle/>
        <a:p>
          <a:endParaRPr lang="es-SV"/>
        </a:p>
      </dgm:t>
    </dgm:pt>
    <dgm:pt modelId="{2DD2BC8D-F772-44DC-8934-BE74D5BBDAB0}" type="sibTrans" cxnId="{B476C970-2A1D-47F9-A5DF-9082BC93E632}">
      <dgm:prSet/>
      <dgm:spPr/>
      <dgm:t>
        <a:bodyPr/>
        <a:lstStyle/>
        <a:p>
          <a:endParaRPr lang="es-SV"/>
        </a:p>
      </dgm:t>
    </dgm:pt>
    <dgm:pt modelId="{4F241193-7A7E-4E6B-B57B-5A4ECADFE2E2}">
      <dgm:prSet custT="1"/>
      <dgm:spPr/>
      <dgm:t>
        <a:bodyPr/>
        <a:lstStyle/>
        <a:p>
          <a:r>
            <a:rPr lang="es-SV" sz="1050" b="1" dirty="0"/>
            <a:t>13.Follow-up and feedback from decentralized facilities and CTRLCs 5 health regions and UITS/HIV supervision team.</a:t>
          </a:r>
        </a:p>
      </dgm:t>
    </dgm:pt>
    <dgm:pt modelId="{768A939D-DE6B-4A67-BA2C-F1A757166741}" type="parTrans" cxnId="{99F856F7-2EC9-472F-9391-08B3C61F4A05}">
      <dgm:prSet/>
      <dgm:spPr/>
      <dgm:t>
        <a:bodyPr/>
        <a:lstStyle/>
        <a:p>
          <a:endParaRPr lang="es-SV"/>
        </a:p>
      </dgm:t>
    </dgm:pt>
    <dgm:pt modelId="{71D4B190-F50C-4AE6-A255-E8ECAC8597F3}" type="sibTrans" cxnId="{99F856F7-2EC9-472F-9391-08B3C61F4A05}">
      <dgm:prSet/>
      <dgm:spPr/>
      <dgm:t>
        <a:bodyPr/>
        <a:lstStyle/>
        <a:p>
          <a:endParaRPr lang="es-SV"/>
        </a:p>
      </dgm:t>
    </dgm:pt>
    <dgm:pt modelId="{A9C1D427-9405-4660-9E6B-29D5A3FF8404}">
      <dgm:prSet custT="1"/>
      <dgm:spPr/>
      <dgm:t>
        <a:bodyPr/>
        <a:lstStyle/>
        <a:p>
          <a:r>
            <a:rPr lang="es-SV" sz="1300" b="1" dirty="0"/>
            <a:t>14.- Analysis and systematization of data and improvement projects</a:t>
          </a:r>
        </a:p>
      </dgm:t>
    </dgm:pt>
    <dgm:pt modelId="{9A3F6D6A-DB9C-41A5-AF05-207F1EB256A2}" type="parTrans" cxnId="{6EBF49B7-D511-4357-A14A-13FBCECF62BC}">
      <dgm:prSet/>
      <dgm:spPr/>
      <dgm:t>
        <a:bodyPr/>
        <a:lstStyle/>
        <a:p>
          <a:endParaRPr lang="es-SV"/>
        </a:p>
      </dgm:t>
    </dgm:pt>
    <dgm:pt modelId="{08B70541-E3D9-48DA-9B98-5CE3CC2333F4}" type="sibTrans" cxnId="{6EBF49B7-D511-4357-A14A-13FBCECF62BC}">
      <dgm:prSet/>
      <dgm:spPr/>
      <dgm:t>
        <a:bodyPr/>
        <a:lstStyle/>
        <a:p>
          <a:endParaRPr lang="es-SV"/>
        </a:p>
      </dgm:t>
    </dgm:pt>
    <dgm:pt modelId="{959A26A3-F6F7-4907-BBBA-6BD137A047B4}" type="pres">
      <dgm:prSet presAssocID="{10CD4D7F-8559-4735-AA48-F54932FBFE3C}" presName="compositeShape" presStyleCnt="0">
        <dgm:presLayoutVars>
          <dgm:chMax val="7"/>
          <dgm:dir/>
          <dgm:resizeHandles val="exact"/>
        </dgm:presLayoutVars>
      </dgm:prSet>
      <dgm:spPr/>
    </dgm:pt>
    <dgm:pt modelId="{8F01FC11-6478-496E-9B04-2075EE6F37CE}" type="pres">
      <dgm:prSet presAssocID="{10CD4D7F-8559-4735-AA48-F54932FBFE3C}" presName="wedge1" presStyleLbl="node1" presStyleIdx="0" presStyleCnt="7"/>
      <dgm:spPr/>
    </dgm:pt>
    <dgm:pt modelId="{89936A25-7DA9-4268-B5C0-70559B613969}" type="pres">
      <dgm:prSet presAssocID="{10CD4D7F-8559-4735-AA48-F54932FBFE3C}" presName="dummy1a" presStyleCnt="0"/>
      <dgm:spPr/>
    </dgm:pt>
    <dgm:pt modelId="{C2B08048-A5F4-43A1-AC37-23858FC70DF7}" type="pres">
      <dgm:prSet presAssocID="{10CD4D7F-8559-4735-AA48-F54932FBFE3C}" presName="dummy1b" presStyleCnt="0"/>
      <dgm:spPr/>
    </dgm:pt>
    <dgm:pt modelId="{9B6245F1-BC4D-4DDF-8190-D165034E7E49}" type="pres">
      <dgm:prSet presAssocID="{10CD4D7F-8559-4735-AA48-F54932FBFE3C}" presName="wedge1Tx" presStyleLbl="node1" presStyleIdx="0" presStyleCnt="7">
        <dgm:presLayoutVars>
          <dgm:chMax val="0"/>
          <dgm:chPref val="0"/>
          <dgm:bulletEnabled val="1"/>
        </dgm:presLayoutVars>
      </dgm:prSet>
      <dgm:spPr/>
    </dgm:pt>
    <dgm:pt modelId="{879CD39E-5BA8-486D-BCB5-974DF8EB0BEF}" type="pres">
      <dgm:prSet presAssocID="{10CD4D7F-8559-4735-AA48-F54932FBFE3C}" presName="wedge2" presStyleLbl="node1" presStyleIdx="1" presStyleCnt="7"/>
      <dgm:spPr/>
    </dgm:pt>
    <dgm:pt modelId="{2246F3C0-40BA-41AE-B9DB-E29F7EC37C26}" type="pres">
      <dgm:prSet presAssocID="{10CD4D7F-8559-4735-AA48-F54932FBFE3C}" presName="dummy2a" presStyleCnt="0"/>
      <dgm:spPr/>
    </dgm:pt>
    <dgm:pt modelId="{E78D471C-D0A4-4F73-83DB-77C2F3795E15}" type="pres">
      <dgm:prSet presAssocID="{10CD4D7F-8559-4735-AA48-F54932FBFE3C}" presName="dummy2b" presStyleCnt="0"/>
      <dgm:spPr/>
    </dgm:pt>
    <dgm:pt modelId="{B3944E6C-1FB4-4212-BA85-CC564DB1DDBA}" type="pres">
      <dgm:prSet presAssocID="{10CD4D7F-8559-4735-AA48-F54932FBFE3C}" presName="wedge2Tx" presStyleLbl="node1" presStyleIdx="1" presStyleCnt="7">
        <dgm:presLayoutVars>
          <dgm:chMax val="0"/>
          <dgm:chPref val="0"/>
          <dgm:bulletEnabled val="1"/>
        </dgm:presLayoutVars>
      </dgm:prSet>
      <dgm:spPr/>
    </dgm:pt>
    <dgm:pt modelId="{9EC91482-16A7-4C5B-A436-2499CC314B3A}" type="pres">
      <dgm:prSet presAssocID="{10CD4D7F-8559-4735-AA48-F54932FBFE3C}" presName="wedge3" presStyleLbl="node1" presStyleIdx="2" presStyleCnt="7"/>
      <dgm:spPr/>
    </dgm:pt>
    <dgm:pt modelId="{557A223E-0162-4F9A-8810-217B85A54489}" type="pres">
      <dgm:prSet presAssocID="{10CD4D7F-8559-4735-AA48-F54932FBFE3C}" presName="dummy3a" presStyleCnt="0"/>
      <dgm:spPr/>
    </dgm:pt>
    <dgm:pt modelId="{C074D445-4A35-4A71-8A74-8FBD05AA9B6D}" type="pres">
      <dgm:prSet presAssocID="{10CD4D7F-8559-4735-AA48-F54932FBFE3C}" presName="dummy3b" presStyleCnt="0"/>
      <dgm:spPr/>
    </dgm:pt>
    <dgm:pt modelId="{88EF6A64-4A11-494B-BA41-26AD49B6F37E}" type="pres">
      <dgm:prSet presAssocID="{10CD4D7F-8559-4735-AA48-F54932FBFE3C}" presName="wedge3Tx" presStyleLbl="node1" presStyleIdx="2" presStyleCnt="7">
        <dgm:presLayoutVars>
          <dgm:chMax val="0"/>
          <dgm:chPref val="0"/>
          <dgm:bulletEnabled val="1"/>
        </dgm:presLayoutVars>
      </dgm:prSet>
      <dgm:spPr/>
    </dgm:pt>
    <dgm:pt modelId="{4775B7A6-9B8D-4EE2-9407-EDB6A359C0F9}" type="pres">
      <dgm:prSet presAssocID="{10CD4D7F-8559-4735-AA48-F54932FBFE3C}" presName="wedge4" presStyleLbl="node1" presStyleIdx="3" presStyleCnt="7"/>
      <dgm:spPr/>
    </dgm:pt>
    <dgm:pt modelId="{6FC3EC79-9364-42E1-9006-E4F97425D80E}" type="pres">
      <dgm:prSet presAssocID="{10CD4D7F-8559-4735-AA48-F54932FBFE3C}" presName="dummy4a" presStyleCnt="0"/>
      <dgm:spPr/>
    </dgm:pt>
    <dgm:pt modelId="{684D3CE6-21AC-427B-8780-AB3B925BE460}" type="pres">
      <dgm:prSet presAssocID="{10CD4D7F-8559-4735-AA48-F54932FBFE3C}" presName="dummy4b" presStyleCnt="0"/>
      <dgm:spPr/>
    </dgm:pt>
    <dgm:pt modelId="{EE570CCF-FAB5-4E08-B31D-C825D3DEBF06}" type="pres">
      <dgm:prSet presAssocID="{10CD4D7F-8559-4735-AA48-F54932FBFE3C}" presName="wedge4Tx" presStyleLbl="node1" presStyleIdx="3" presStyleCnt="7">
        <dgm:presLayoutVars>
          <dgm:chMax val="0"/>
          <dgm:chPref val="0"/>
          <dgm:bulletEnabled val="1"/>
        </dgm:presLayoutVars>
      </dgm:prSet>
      <dgm:spPr/>
    </dgm:pt>
    <dgm:pt modelId="{16173D7E-7B92-4EC3-B8E1-1D459C6AF9BC}" type="pres">
      <dgm:prSet presAssocID="{10CD4D7F-8559-4735-AA48-F54932FBFE3C}" presName="wedge5" presStyleLbl="node1" presStyleIdx="4" presStyleCnt="7"/>
      <dgm:spPr/>
    </dgm:pt>
    <dgm:pt modelId="{276168B3-E635-4A3E-BD4F-6736EFBCD261}" type="pres">
      <dgm:prSet presAssocID="{10CD4D7F-8559-4735-AA48-F54932FBFE3C}" presName="dummy5a" presStyleCnt="0"/>
      <dgm:spPr/>
    </dgm:pt>
    <dgm:pt modelId="{B44B868B-4E2D-44BD-AA1F-D50931F5540B}" type="pres">
      <dgm:prSet presAssocID="{10CD4D7F-8559-4735-AA48-F54932FBFE3C}" presName="dummy5b" presStyleCnt="0"/>
      <dgm:spPr/>
    </dgm:pt>
    <dgm:pt modelId="{238969D7-756F-450B-B525-574900E45FD0}" type="pres">
      <dgm:prSet presAssocID="{10CD4D7F-8559-4735-AA48-F54932FBFE3C}" presName="wedge5Tx" presStyleLbl="node1" presStyleIdx="4" presStyleCnt="7">
        <dgm:presLayoutVars>
          <dgm:chMax val="0"/>
          <dgm:chPref val="0"/>
          <dgm:bulletEnabled val="1"/>
        </dgm:presLayoutVars>
      </dgm:prSet>
      <dgm:spPr/>
    </dgm:pt>
    <dgm:pt modelId="{A6E98BF7-0EE4-4CF0-BE2E-103F7EF04530}" type="pres">
      <dgm:prSet presAssocID="{10CD4D7F-8559-4735-AA48-F54932FBFE3C}" presName="wedge6" presStyleLbl="node1" presStyleIdx="5" presStyleCnt="7"/>
      <dgm:spPr/>
    </dgm:pt>
    <dgm:pt modelId="{6DD32B61-29AA-41E2-8052-1179EE7AFA5C}" type="pres">
      <dgm:prSet presAssocID="{10CD4D7F-8559-4735-AA48-F54932FBFE3C}" presName="dummy6a" presStyleCnt="0"/>
      <dgm:spPr/>
    </dgm:pt>
    <dgm:pt modelId="{95DB562E-4ECB-46DD-B8E5-134614392823}" type="pres">
      <dgm:prSet presAssocID="{10CD4D7F-8559-4735-AA48-F54932FBFE3C}" presName="dummy6b" presStyleCnt="0"/>
      <dgm:spPr/>
    </dgm:pt>
    <dgm:pt modelId="{E3B6B4E5-A079-4D47-B0F3-141F95D7A8C4}" type="pres">
      <dgm:prSet presAssocID="{10CD4D7F-8559-4735-AA48-F54932FBFE3C}" presName="wedge6Tx" presStyleLbl="node1" presStyleIdx="5" presStyleCnt="7">
        <dgm:presLayoutVars>
          <dgm:chMax val="0"/>
          <dgm:chPref val="0"/>
          <dgm:bulletEnabled val="1"/>
        </dgm:presLayoutVars>
      </dgm:prSet>
      <dgm:spPr/>
    </dgm:pt>
    <dgm:pt modelId="{88E7FCBF-A1D5-4D8A-949D-F05D8825D7FB}" type="pres">
      <dgm:prSet presAssocID="{10CD4D7F-8559-4735-AA48-F54932FBFE3C}" presName="wedge7" presStyleLbl="node1" presStyleIdx="6" presStyleCnt="7"/>
      <dgm:spPr/>
    </dgm:pt>
    <dgm:pt modelId="{B6AF278E-3233-4160-990C-189253D381B2}" type="pres">
      <dgm:prSet presAssocID="{10CD4D7F-8559-4735-AA48-F54932FBFE3C}" presName="dummy7a" presStyleCnt="0"/>
      <dgm:spPr/>
    </dgm:pt>
    <dgm:pt modelId="{E2F733AC-0E26-4202-B0D1-7CD5C4C8CBE7}" type="pres">
      <dgm:prSet presAssocID="{10CD4D7F-8559-4735-AA48-F54932FBFE3C}" presName="dummy7b" presStyleCnt="0"/>
      <dgm:spPr/>
    </dgm:pt>
    <dgm:pt modelId="{59C1C339-962F-4A55-940A-F1DBECBFF7C1}" type="pres">
      <dgm:prSet presAssocID="{10CD4D7F-8559-4735-AA48-F54932FBFE3C}" presName="wedge7Tx" presStyleLbl="node1" presStyleIdx="6" presStyleCnt="7">
        <dgm:presLayoutVars>
          <dgm:chMax val="0"/>
          <dgm:chPref val="0"/>
          <dgm:bulletEnabled val="1"/>
        </dgm:presLayoutVars>
      </dgm:prSet>
      <dgm:spPr/>
    </dgm:pt>
    <dgm:pt modelId="{F03C5E46-66BA-4650-AFCB-B7F8EAC56919}" type="pres">
      <dgm:prSet presAssocID="{443503E4-F51D-4282-9EE1-D6D37D11F4B7}" presName="arrowWedge1" presStyleLbl="fgSibTrans2D1" presStyleIdx="0" presStyleCnt="7"/>
      <dgm:spPr/>
    </dgm:pt>
    <dgm:pt modelId="{15C8DCDE-8D44-4B28-A224-5061534954BB}" type="pres">
      <dgm:prSet presAssocID="{EFC70471-2630-4E83-A682-6FA28050CFD0}" presName="arrowWedge2" presStyleLbl="fgSibTrans2D1" presStyleIdx="1" presStyleCnt="7"/>
      <dgm:spPr/>
    </dgm:pt>
    <dgm:pt modelId="{C1719388-F085-444D-8F38-549E64F4EC51}" type="pres">
      <dgm:prSet presAssocID="{705E5372-A93E-4565-9FA9-3514CF49B430}" presName="arrowWedge3" presStyleLbl="fgSibTrans2D1" presStyleIdx="2" presStyleCnt="7"/>
      <dgm:spPr/>
    </dgm:pt>
    <dgm:pt modelId="{563C5582-85CF-4B73-A19B-4B75E3C5D0A4}" type="pres">
      <dgm:prSet presAssocID="{44B320FF-F645-4566-A4A2-13768EDCFC44}" presName="arrowWedge4" presStyleLbl="fgSibTrans2D1" presStyleIdx="3" presStyleCnt="7"/>
      <dgm:spPr/>
    </dgm:pt>
    <dgm:pt modelId="{7B334A75-663F-42DE-9835-19874A209252}" type="pres">
      <dgm:prSet presAssocID="{2DD2BC8D-F772-44DC-8934-BE74D5BBDAB0}" presName="arrowWedge5" presStyleLbl="fgSibTrans2D1" presStyleIdx="4" presStyleCnt="7"/>
      <dgm:spPr/>
    </dgm:pt>
    <dgm:pt modelId="{4FD7765F-A17B-433B-8878-713100EDC7F6}" type="pres">
      <dgm:prSet presAssocID="{71D4B190-F50C-4AE6-A255-E8ECAC8597F3}" presName="arrowWedge6" presStyleLbl="fgSibTrans2D1" presStyleIdx="5" presStyleCnt="7"/>
      <dgm:spPr/>
    </dgm:pt>
    <dgm:pt modelId="{1C649045-F358-4B2F-8997-94153177FBAE}" type="pres">
      <dgm:prSet presAssocID="{08B70541-E3D9-48DA-9B98-5CE3CC2333F4}" presName="arrowWedge7" presStyleLbl="fgSibTrans2D1" presStyleIdx="6" presStyleCnt="7"/>
      <dgm:spPr/>
    </dgm:pt>
  </dgm:ptLst>
  <dgm:cxnLst>
    <dgm:cxn modelId="{E3ED4508-0821-4F4C-A767-8C1AB144A268}" type="presOf" srcId="{10CD4D7F-8559-4735-AA48-F54932FBFE3C}" destId="{959A26A3-F6F7-4907-BBBA-6BD137A047B4}" srcOrd="0" destOrd="0" presId="urn:microsoft.com/office/officeart/2005/8/layout/cycle8"/>
    <dgm:cxn modelId="{507C6B0D-7FDA-433C-933F-1876B321C4D8}" type="presOf" srcId="{2582D560-5A26-4097-BE69-09992DA71478}" destId="{879CD39E-5BA8-486D-BCB5-974DF8EB0BEF}" srcOrd="0" destOrd="0" presId="urn:microsoft.com/office/officeart/2005/8/layout/cycle8"/>
    <dgm:cxn modelId="{EA69A521-4F16-4A81-9454-A66EADD5962B}" type="presOf" srcId="{A9C1D427-9405-4660-9E6B-29D5A3FF8404}" destId="{88E7FCBF-A1D5-4D8A-949D-F05D8825D7FB}" srcOrd="0" destOrd="0" presId="urn:microsoft.com/office/officeart/2005/8/layout/cycle8"/>
    <dgm:cxn modelId="{AD165824-B177-409D-8D90-2BD042EFEF02}" type="presOf" srcId="{4F241193-7A7E-4E6B-B57B-5A4ECADFE2E2}" destId="{A6E98BF7-0EE4-4CF0-BE2E-103F7EF04530}" srcOrd="0" destOrd="0" presId="urn:microsoft.com/office/officeart/2005/8/layout/cycle8"/>
    <dgm:cxn modelId="{A52C9866-395A-4E10-A25D-F9364D324487}" srcId="{10CD4D7F-8559-4735-AA48-F54932FBFE3C}" destId="{133D6090-E0AE-4E47-8C36-9959E70AECCF}" srcOrd="2" destOrd="0" parTransId="{B776950B-297B-47AB-AA24-13B19BD02437}" sibTransId="{705E5372-A93E-4565-9FA9-3514CF49B430}"/>
    <dgm:cxn modelId="{F5DA3F4D-10EA-4B09-BE7E-EC9A59634BB5}" type="presOf" srcId="{C258BBE3-D256-4A11-949E-D912F37B3859}" destId="{EE570CCF-FAB5-4E08-B31D-C825D3DEBF06}" srcOrd="1" destOrd="0" presId="urn:microsoft.com/office/officeart/2005/8/layout/cycle8"/>
    <dgm:cxn modelId="{B476C970-2A1D-47F9-A5DF-9082BC93E632}" srcId="{10CD4D7F-8559-4735-AA48-F54932FBFE3C}" destId="{EF6708A1-818F-4E9F-9F25-25002119E2BD}" srcOrd="4" destOrd="0" parTransId="{B48C472E-5F20-46EE-83B1-1DC63DFC4816}" sibTransId="{2DD2BC8D-F772-44DC-8934-BE74D5BBDAB0}"/>
    <dgm:cxn modelId="{D2605571-A8B0-4A97-BBA9-D46D531107D4}" type="presOf" srcId="{B7851026-BF90-4E48-BE02-3A525A398564}" destId="{9B6245F1-BC4D-4DDF-8190-D165034E7E49}" srcOrd="1" destOrd="0" presId="urn:microsoft.com/office/officeart/2005/8/layout/cycle8"/>
    <dgm:cxn modelId="{DCAA0F75-69E8-406C-AFD4-D213D4D57C70}" type="presOf" srcId="{B7851026-BF90-4E48-BE02-3A525A398564}" destId="{8F01FC11-6478-496E-9B04-2075EE6F37CE}" srcOrd="0" destOrd="0" presId="urn:microsoft.com/office/officeart/2005/8/layout/cycle8"/>
    <dgm:cxn modelId="{6904478A-AF3F-49C5-B2FC-C44C211A4FFA}" srcId="{10CD4D7F-8559-4735-AA48-F54932FBFE3C}" destId="{C258BBE3-D256-4A11-949E-D912F37B3859}" srcOrd="3" destOrd="0" parTransId="{DAEA4F80-80B4-49F7-B055-1498AE2F0890}" sibTransId="{44B320FF-F645-4566-A4A2-13768EDCFC44}"/>
    <dgm:cxn modelId="{DB7E228D-5B9C-4712-9A7F-1220509EA516}" srcId="{10CD4D7F-8559-4735-AA48-F54932FBFE3C}" destId="{2582D560-5A26-4097-BE69-09992DA71478}" srcOrd="1" destOrd="0" parTransId="{911957CA-88EC-4108-9732-3EF6EBB80034}" sibTransId="{EFC70471-2630-4E83-A682-6FA28050CFD0}"/>
    <dgm:cxn modelId="{04586A92-7535-4F50-B140-06065D496A74}" type="presOf" srcId="{4F241193-7A7E-4E6B-B57B-5A4ECADFE2E2}" destId="{E3B6B4E5-A079-4D47-B0F3-141F95D7A8C4}" srcOrd="1" destOrd="0" presId="urn:microsoft.com/office/officeart/2005/8/layout/cycle8"/>
    <dgm:cxn modelId="{08CBDB96-C92D-43C0-9C1F-EAFDDDEC5731}" type="presOf" srcId="{133D6090-E0AE-4E47-8C36-9959E70AECCF}" destId="{88EF6A64-4A11-494B-BA41-26AD49B6F37E}" srcOrd="1" destOrd="0" presId="urn:microsoft.com/office/officeart/2005/8/layout/cycle8"/>
    <dgm:cxn modelId="{FF93DDA5-78CE-40C1-B962-094E915124B9}" srcId="{10CD4D7F-8559-4735-AA48-F54932FBFE3C}" destId="{B7851026-BF90-4E48-BE02-3A525A398564}" srcOrd="0" destOrd="0" parTransId="{EB6DA433-E44E-4D9D-A026-722CECD4A579}" sibTransId="{443503E4-F51D-4282-9EE1-D6D37D11F4B7}"/>
    <dgm:cxn modelId="{C5FE75AF-C95E-4227-917B-6D53970D02AA}" type="presOf" srcId="{EF6708A1-818F-4E9F-9F25-25002119E2BD}" destId="{238969D7-756F-450B-B525-574900E45FD0}" srcOrd="1" destOrd="0" presId="urn:microsoft.com/office/officeart/2005/8/layout/cycle8"/>
    <dgm:cxn modelId="{AB2E1AB6-D7A1-488C-88CE-47200CFD5E48}" type="presOf" srcId="{C258BBE3-D256-4A11-949E-D912F37B3859}" destId="{4775B7A6-9B8D-4EE2-9407-EDB6A359C0F9}" srcOrd="0" destOrd="0" presId="urn:microsoft.com/office/officeart/2005/8/layout/cycle8"/>
    <dgm:cxn modelId="{6EBF49B7-D511-4357-A14A-13FBCECF62BC}" srcId="{10CD4D7F-8559-4735-AA48-F54932FBFE3C}" destId="{A9C1D427-9405-4660-9E6B-29D5A3FF8404}" srcOrd="6" destOrd="0" parTransId="{9A3F6D6A-DB9C-41A5-AF05-207F1EB256A2}" sibTransId="{08B70541-E3D9-48DA-9B98-5CE3CC2333F4}"/>
    <dgm:cxn modelId="{4A6C86BE-CC25-447B-BE62-9A5EC39D40F1}" type="presOf" srcId="{133D6090-E0AE-4E47-8C36-9959E70AECCF}" destId="{9EC91482-16A7-4C5B-A436-2499CC314B3A}" srcOrd="0" destOrd="0" presId="urn:microsoft.com/office/officeart/2005/8/layout/cycle8"/>
    <dgm:cxn modelId="{BF9F5EC5-E20A-4A5E-8609-5ABAA7CD6362}" type="presOf" srcId="{2582D560-5A26-4097-BE69-09992DA71478}" destId="{B3944E6C-1FB4-4212-BA85-CC564DB1DDBA}" srcOrd="1" destOrd="0" presId="urn:microsoft.com/office/officeart/2005/8/layout/cycle8"/>
    <dgm:cxn modelId="{ECCD7ED3-B19A-4A6E-AA36-DDB25B288F0A}" type="presOf" srcId="{A9C1D427-9405-4660-9E6B-29D5A3FF8404}" destId="{59C1C339-962F-4A55-940A-F1DBECBFF7C1}" srcOrd="1" destOrd="0" presId="urn:microsoft.com/office/officeart/2005/8/layout/cycle8"/>
    <dgm:cxn modelId="{53ADDEDE-EA43-4778-91DB-A472856E5A68}" type="presOf" srcId="{EF6708A1-818F-4E9F-9F25-25002119E2BD}" destId="{16173D7E-7B92-4EC3-B8E1-1D459C6AF9BC}" srcOrd="0" destOrd="0" presId="urn:microsoft.com/office/officeart/2005/8/layout/cycle8"/>
    <dgm:cxn modelId="{99F856F7-2EC9-472F-9391-08B3C61F4A05}" srcId="{10CD4D7F-8559-4735-AA48-F54932FBFE3C}" destId="{4F241193-7A7E-4E6B-B57B-5A4ECADFE2E2}" srcOrd="5" destOrd="0" parTransId="{768A939D-DE6B-4A67-BA2C-F1A757166741}" sibTransId="{71D4B190-F50C-4AE6-A255-E8ECAC8597F3}"/>
    <dgm:cxn modelId="{FE5CE57A-9DAC-4BA1-B7E5-CFC14EBB546D}" type="presParOf" srcId="{959A26A3-F6F7-4907-BBBA-6BD137A047B4}" destId="{8F01FC11-6478-496E-9B04-2075EE6F37CE}" srcOrd="0" destOrd="0" presId="urn:microsoft.com/office/officeart/2005/8/layout/cycle8"/>
    <dgm:cxn modelId="{3FEBC10F-B410-442E-8799-3FD6F1A1FFF9}" type="presParOf" srcId="{959A26A3-F6F7-4907-BBBA-6BD137A047B4}" destId="{89936A25-7DA9-4268-B5C0-70559B613969}" srcOrd="1" destOrd="0" presId="urn:microsoft.com/office/officeart/2005/8/layout/cycle8"/>
    <dgm:cxn modelId="{3F2030AC-0EA2-4F02-9EEE-5C7A380943DF}" type="presParOf" srcId="{959A26A3-F6F7-4907-BBBA-6BD137A047B4}" destId="{C2B08048-A5F4-43A1-AC37-23858FC70DF7}" srcOrd="2" destOrd="0" presId="urn:microsoft.com/office/officeart/2005/8/layout/cycle8"/>
    <dgm:cxn modelId="{B7F3D443-DAFE-4D7F-BCC4-D1E8435B794E}" type="presParOf" srcId="{959A26A3-F6F7-4907-BBBA-6BD137A047B4}" destId="{9B6245F1-BC4D-4DDF-8190-D165034E7E49}" srcOrd="3" destOrd="0" presId="urn:microsoft.com/office/officeart/2005/8/layout/cycle8"/>
    <dgm:cxn modelId="{493327D4-182D-4AB7-AA1B-5F6087113D59}" type="presParOf" srcId="{959A26A3-F6F7-4907-BBBA-6BD137A047B4}" destId="{879CD39E-5BA8-486D-BCB5-974DF8EB0BEF}" srcOrd="4" destOrd="0" presId="urn:microsoft.com/office/officeart/2005/8/layout/cycle8"/>
    <dgm:cxn modelId="{474AB0A4-998A-463A-B14B-6A397148C2CC}" type="presParOf" srcId="{959A26A3-F6F7-4907-BBBA-6BD137A047B4}" destId="{2246F3C0-40BA-41AE-B9DB-E29F7EC37C26}" srcOrd="5" destOrd="0" presId="urn:microsoft.com/office/officeart/2005/8/layout/cycle8"/>
    <dgm:cxn modelId="{617DDC45-85BD-4524-AF45-4AA01AFDEEC5}" type="presParOf" srcId="{959A26A3-F6F7-4907-BBBA-6BD137A047B4}" destId="{E78D471C-D0A4-4F73-83DB-77C2F3795E15}" srcOrd="6" destOrd="0" presId="urn:microsoft.com/office/officeart/2005/8/layout/cycle8"/>
    <dgm:cxn modelId="{EF549F9F-4900-48AC-986E-D67A79EB3276}" type="presParOf" srcId="{959A26A3-F6F7-4907-BBBA-6BD137A047B4}" destId="{B3944E6C-1FB4-4212-BA85-CC564DB1DDBA}" srcOrd="7" destOrd="0" presId="urn:microsoft.com/office/officeart/2005/8/layout/cycle8"/>
    <dgm:cxn modelId="{D881CA99-D170-4522-A3FB-272946247B90}" type="presParOf" srcId="{959A26A3-F6F7-4907-BBBA-6BD137A047B4}" destId="{9EC91482-16A7-4C5B-A436-2499CC314B3A}" srcOrd="8" destOrd="0" presId="urn:microsoft.com/office/officeart/2005/8/layout/cycle8"/>
    <dgm:cxn modelId="{FC6757DD-2A5B-42C8-88F0-AC7D321690CB}" type="presParOf" srcId="{959A26A3-F6F7-4907-BBBA-6BD137A047B4}" destId="{557A223E-0162-4F9A-8810-217B85A54489}" srcOrd="9" destOrd="0" presId="urn:microsoft.com/office/officeart/2005/8/layout/cycle8"/>
    <dgm:cxn modelId="{4959D997-04F5-4498-88AB-AC89D6E0EE67}" type="presParOf" srcId="{959A26A3-F6F7-4907-BBBA-6BD137A047B4}" destId="{C074D445-4A35-4A71-8A74-8FBD05AA9B6D}" srcOrd="10" destOrd="0" presId="urn:microsoft.com/office/officeart/2005/8/layout/cycle8"/>
    <dgm:cxn modelId="{F7A5159A-7B86-4572-9995-B61F229136CF}" type="presParOf" srcId="{959A26A3-F6F7-4907-BBBA-6BD137A047B4}" destId="{88EF6A64-4A11-494B-BA41-26AD49B6F37E}" srcOrd="11" destOrd="0" presId="urn:microsoft.com/office/officeart/2005/8/layout/cycle8"/>
    <dgm:cxn modelId="{FDB6EA64-943F-4391-A4DE-2E8EFC6A3679}" type="presParOf" srcId="{959A26A3-F6F7-4907-BBBA-6BD137A047B4}" destId="{4775B7A6-9B8D-4EE2-9407-EDB6A359C0F9}" srcOrd="12" destOrd="0" presId="urn:microsoft.com/office/officeart/2005/8/layout/cycle8"/>
    <dgm:cxn modelId="{B686FEEB-D41B-40EA-9B56-DB6754A4CDF0}" type="presParOf" srcId="{959A26A3-F6F7-4907-BBBA-6BD137A047B4}" destId="{6FC3EC79-9364-42E1-9006-E4F97425D80E}" srcOrd="13" destOrd="0" presId="urn:microsoft.com/office/officeart/2005/8/layout/cycle8"/>
    <dgm:cxn modelId="{3A4968DD-61AC-4AD3-86B6-C6B6625736A2}" type="presParOf" srcId="{959A26A3-F6F7-4907-BBBA-6BD137A047B4}" destId="{684D3CE6-21AC-427B-8780-AB3B925BE460}" srcOrd="14" destOrd="0" presId="urn:microsoft.com/office/officeart/2005/8/layout/cycle8"/>
    <dgm:cxn modelId="{847D2827-890C-4E4A-84A3-29C277716225}" type="presParOf" srcId="{959A26A3-F6F7-4907-BBBA-6BD137A047B4}" destId="{EE570CCF-FAB5-4E08-B31D-C825D3DEBF06}" srcOrd="15" destOrd="0" presId="urn:microsoft.com/office/officeart/2005/8/layout/cycle8"/>
    <dgm:cxn modelId="{96117CF8-0594-4D77-B55A-570065AEEF5F}" type="presParOf" srcId="{959A26A3-F6F7-4907-BBBA-6BD137A047B4}" destId="{16173D7E-7B92-4EC3-B8E1-1D459C6AF9BC}" srcOrd="16" destOrd="0" presId="urn:microsoft.com/office/officeart/2005/8/layout/cycle8"/>
    <dgm:cxn modelId="{B7AAD494-FEC1-490E-A065-174A68BAA3E7}" type="presParOf" srcId="{959A26A3-F6F7-4907-BBBA-6BD137A047B4}" destId="{276168B3-E635-4A3E-BD4F-6736EFBCD261}" srcOrd="17" destOrd="0" presId="urn:microsoft.com/office/officeart/2005/8/layout/cycle8"/>
    <dgm:cxn modelId="{F29FBAC4-07C8-4310-B70B-2E2D23AD7A5A}" type="presParOf" srcId="{959A26A3-F6F7-4907-BBBA-6BD137A047B4}" destId="{B44B868B-4E2D-44BD-AA1F-D50931F5540B}" srcOrd="18" destOrd="0" presId="urn:microsoft.com/office/officeart/2005/8/layout/cycle8"/>
    <dgm:cxn modelId="{5341BA0C-C376-4467-A43A-DDA0926F0B18}" type="presParOf" srcId="{959A26A3-F6F7-4907-BBBA-6BD137A047B4}" destId="{238969D7-756F-450B-B525-574900E45FD0}" srcOrd="19" destOrd="0" presId="urn:microsoft.com/office/officeart/2005/8/layout/cycle8"/>
    <dgm:cxn modelId="{0F99C205-F0FB-44BF-8A7C-48C085A3BAE4}" type="presParOf" srcId="{959A26A3-F6F7-4907-BBBA-6BD137A047B4}" destId="{A6E98BF7-0EE4-4CF0-BE2E-103F7EF04530}" srcOrd="20" destOrd="0" presId="urn:microsoft.com/office/officeart/2005/8/layout/cycle8"/>
    <dgm:cxn modelId="{9EADAE4F-E556-42A1-80C4-0B4E80CA7823}" type="presParOf" srcId="{959A26A3-F6F7-4907-BBBA-6BD137A047B4}" destId="{6DD32B61-29AA-41E2-8052-1179EE7AFA5C}" srcOrd="21" destOrd="0" presId="urn:microsoft.com/office/officeart/2005/8/layout/cycle8"/>
    <dgm:cxn modelId="{E9B029C0-AFB1-42AD-B1ED-FF7310ADA3D0}" type="presParOf" srcId="{959A26A3-F6F7-4907-BBBA-6BD137A047B4}" destId="{95DB562E-4ECB-46DD-B8E5-134614392823}" srcOrd="22" destOrd="0" presId="urn:microsoft.com/office/officeart/2005/8/layout/cycle8"/>
    <dgm:cxn modelId="{7FEBAB79-6837-4A1A-A71F-B80847363D54}" type="presParOf" srcId="{959A26A3-F6F7-4907-BBBA-6BD137A047B4}" destId="{E3B6B4E5-A079-4D47-B0F3-141F95D7A8C4}" srcOrd="23" destOrd="0" presId="urn:microsoft.com/office/officeart/2005/8/layout/cycle8"/>
    <dgm:cxn modelId="{8B7EE8A6-64C1-4C3A-826B-557D145E9BD7}" type="presParOf" srcId="{959A26A3-F6F7-4907-BBBA-6BD137A047B4}" destId="{88E7FCBF-A1D5-4D8A-949D-F05D8825D7FB}" srcOrd="24" destOrd="0" presId="urn:microsoft.com/office/officeart/2005/8/layout/cycle8"/>
    <dgm:cxn modelId="{8306F854-544C-47DB-A122-20A4F468AB78}" type="presParOf" srcId="{959A26A3-F6F7-4907-BBBA-6BD137A047B4}" destId="{B6AF278E-3233-4160-990C-189253D381B2}" srcOrd="25" destOrd="0" presId="urn:microsoft.com/office/officeart/2005/8/layout/cycle8"/>
    <dgm:cxn modelId="{1D1DD11C-5DF3-42D4-8ACB-B36F53266989}" type="presParOf" srcId="{959A26A3-F6F7-4907-BBBA-6BD137A047B4}" destId="{E2F733AC-0E26-4202-B0D1-7CD5C4C8CBE7}" srcOrd="26" destOrd="0" presId="urn:microsoft.com/office/officeart/2005/8/layout/cycle8"/>
    <dgm:cxn modelId="{87F07FE6-5CEA-4722-91D5-9E685FB92E29}" type="presParOf" srcId="{959A26A3-F6F7-4907-BBBA-6BD137A047B4}" destId="{59C1C339-962F-4A55-940A-F1DBECBFF7C1}" srcOrd="27" destOrd="0" presId="urn:microsoft.com/office/officeart/2005/8/layout/cycle8"/>
    <dgm:cxn modelId="{8FA525BA-41D8-4B78-BBD2-48216C4E4DC2}" type="presParOf" srcId="{959A26A3-F6F7-4907-BBBA-6BD137A047B4}" destId="{F03C5E46-66BA-4650-AFCB-B7F8EAC56919}" srcOrd="28" destOrd="0" presId="urn:microsoft.com/office/officeart/2005/8/layout/cycle8"/>
    <dgm:cxn modelId="{15438B41-7B61-4B4F-8958-FFE41DCB6C12}" type="presParOf" srcId="{959A26A3-F6F7-4907-BBBA-6BD137A047B4}" destId="{15C8DCDE-8D44-4B28-A224-5061534954BB}" srcOrd="29" destOrd="0" presId="urn:microsoft.com/office/officeart/2005/8/layout/cycle8"/>
    <dgm:cxn modelId="{CC93A925-2D76-4D30-9447-EE0F1B7C2371}" type="presParOf" srcId="{959A26A3-F6F7-4907-BBBA-6BD137A047B4}" destId="{C1719388-F085-444D-8F38-549E64F4EC51}" srcOrd="30" destOrd="0" presId="urn:microsoft.com/office/officeart/2005/8/layout/cycle8"/>
    <dgm:cxn modelId="{FE9A58F4-772E-413A-8AF0-AF48D7CE1DD9}" type="presParOf" srcId="{959A26A3-F6F7-4907-BBBA-6BD137A047B4}" destId="{563C5582-85CF-4B73-A19B-4B75E3C5D0A4}" srcOrd="31" destOrd="0" presId="urn:microsoft.com/office/officeart/2005/8/layout/cycle8"/>
    <dgm:cxn modelId="{6E7C1F7F-3AE5-4839-B9CD-B6CE47C16A76}" type="presParOf" srcId="{959A26A3-F6F7-4907-BBBA-6BD137A047B4}" destId="{7B334A75-663F-42DE-9835-19874A209252}" srcOrd="32" destOrd="0" presId="urn:microsoft.com/office/officeart/2005/8/layout/cycle8"/>
    <dgm:cxn modelId="{EDC27A98-0A49-4371-A3FE-9F03010C551F}" type="presParOf" srcId="{959A26A3-F6F7-4907-BBBA-6BD137A047B4}" destId="{4FD7765F-A17B-433B-8878-713100EDC7F6}" srcOrd="33" destOrd="0" presId="urn:microsoft.com/office/officeart/2005/8/layout/cycle8"/>
    <dgm:cxn modelId="{827BF0DE-9C36-4268-B907-E4F6638B02AB}" type="presParOf" srcId="{959A26A3-F6F7-4907-BBBA-6BD137A047B4}" destId="{1C649045-F358-4B2F-8997-94153177FBAE}" srcOrd="3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2D2FB6D-F41E-462E-8A70-B55155F75F6D}" type="doc">
      <dgm:prSet loTypeId="urn:microsoft.com/office/officeart/2005/8/layout/cycle5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SV"/>
        </a:p>
      </dgm:t>
    </dgm:pt>
    <dgm:pt modelId="{D0495F88-794E-418A-86E9-D10A01714772}">
      <dgm:prSet phldrT="[Texto]" custT="1"/>
      <dgm:spPr/>
      <dgm:t>
        <a:bodyPr/>
        <a:lstStyle/>
        <a:p>
          <a:r>
            <a:rPr lang="es-SV" sz="2400" dirty="0"/>
            <a:t>Rosales National Hospital, Metropolitan Health Region.</a:t>
          </a:r>
        </a:p>
      </dgm:t>
    </dgm:pt>
    <dgm:pt modelId="{E8D3620C-3BE0-4330-94D4-4F3B380F0FBF}" type="parTrans" cxnId="{3B9DB24D-6819-43B6-BB5A-E20A1919245D}">
      <dgm:prSet/>
      <dgm:spPr/>
      <dgm:t>
        <a:bodyPr/>
        <a:lstStyle/>
        <a:p>
          <a:endParaRPr lang="es-SV"/>
        </a:p>
      </dgm:t>
    </dgm:pt>
    <dgm:pt modelId="{2359EED5-2A97-4476-9F2B-CCCBA75B6F2D}" type="sibTrans" cxnId="{3B9DB24D-6819-43B6-BB5A-E20A1919245D}">
      <dgm:prSet/>
      <dgm:spPr/>
      <dgm:t>
        <a:bodyPr/>
        <a:lstStyle/>
        <a:p>
          <a:endParaRPr lang="es-SV"/>
        </a:p>
      </dgm:t>
    </dgm:pt>
    <dgm:pt modelId="{80090F9B-1798-4CDE-9FDE-29E54692A4B0}">
      <dgm:prSet phldrT="[Texto]" custT="1"/>
      <dgm:spPr/>
      <dgm:t>
        <a:bodyPr/>
        <a:lstStyle/>
        <a:p>
          <a:r>
            <a:rPr lang="es-SV" sz="2400" dirty="0"/>
            <a:t>San Rafael National Hospital, Central Health Region.</a:t>
          </a:r>
        </a:p>
      </dgm:t>
    </dgm:pt>
    <dgm:pt modelId="{C385DB25-3B5D-4AE9-AD1C-35FA2E8A6296}" type="parTrans" cxnId="{B40BC487-4802-48F4-9365-07E1E4EAB4E4}">
      <dgm:prSet/>
      <dgm:spPr/>
      <dgm:t>
        <a:bodyPr/>
        <a:lstStyle/>
        <a:p>
          <a:endParaRPr lang="es-SV"/>
        </a:p>
      </dgm:t>
    </dgm:pt>
    <dgm:pt modelId="{55761248-8BEF-402B-90DC-51CDDE52315F}" type="sibTrans" cxnId="{B40BC487-4802-48F4-9365-07E1E4EAB4E4}">
      <dgm:prSet/>
      <dgm:spPr/>
      <dgm:t>
        <a:bodyPr/>
        <a:lstStyle/>
        <a:p>
          <a:endParaRPr lang="es-SV"/>
        </a:p>
      </dgm:t>
    </dgm:pt>
    <dgm:pt modelId="{53E35E08-E42E-4CC5-8382-8F2DA488D239}">
      <dgm:prSet phldrT="[Texto]" custT="1"/>
      <dgm:spPr/>
      <dgm:t>
        <a:bodyPr/>
        <a:lstStyle/>
        <a:p>
          <a:r>
            <a:rPr lang="es-SV" sz="2400" dirty="0"/>
            <a:t>National Hospital of Zacatecoluca, Paracentral Health Region.</a:t>
          </a:r>
        </a:p>
      </dgm:t>
    </dgm:pt>
    <dgm:pt modelId="{11F4E64D-2941-4D09-B78D-4CDCD82BFB28}" type="parTrans" cxnId="{1DD0D64A-2BDA-480B-B802-B68C849C016F}">
      <dgm:prSet/>
      <dgm:spPr/>
      <dgm:t>
        <a:bodyPr/>
        <a:lstStyle/>
        <a:p>
          <a:endParaRPr lang="es-SV"/>
        </a:p>
      </dgm:t>
    </dgm:pt>
    <dgm:pt modelId="{BCC6FC9B-F0A7-4E1C-B948-B5D35BC8E2F9}" type="sibTrans" cxnId="{1DD0D64A-2BDA-480B-B802-B68C849C016F}">
      <dgm:prSet/>
      <dgm:spPr/>
      <dgm:t>
        <a:bodyPr/>
        <a:lstStyle/>
        <a:p>
          <a:endParaRPr lang="es-SV"/>
        </a:p>
      </dgm:t>
    </dgm:pt>
    <dgm:pt modelId="{3F28B72F-EAB8-4C4F-A462-946E7A60DD62}">
      <dgm:prSet phldrT="[Texto]" custT="1"/>
      <dgm:spPr/>
      <dgm:t>
        <a:bodyPr/>
        <a:lstStyle/>
        <a:p>
          <a:r>
            <a:rPr lang="es-SV" sz="2400" dirty="0"/>
            <a:t>Dr. Jorge Mazzini National Hospital of Sonsonate, Western Health Region.</a:t>
          </a:r>
        </a:p>
      </dgm:t>
    </dgm:pt>
    <dgm:pt modelId="{3DE11C47-1822-41C9-A0B2-2F2D19B8DDAB}" type="parTrans" cxnId="{34DB8C6E-66C7-4E9B-B01E-AE4680DAA7F7}">
      <dgm:prSet/>
      <dgm:spPr/>
      <dgm:t>
        <a:bodyPr/>
        <a:lstStyle/>
        <a:p>
          <a:endParaRPr lang="es-SV"/>
        </a:p>
      </dgm:t>
    </dgm:pt>
    <dgm:pt modelId="{ABFE543C-14FD-44AC-9178-EB364224B42C}" type="sibTrans" cxnId="{34DB8C6E-66C7-4E9B-B01E-AE4680DAA7F7}">
      <dgm:prSet/>
      <dgm:spPr/>
      <dgm:t>
        <a:bodyPr/>
        <a:lstStyle/>
        <a:p>
          <a:endParaRPr lang="es-SV"/>
        </a:p>
      </dgm:t>
    </dgm:pt>
    <dgm:pt modelId="{19AE1D06-61B7-47A6-8FD4-714993BD3869}">
      <dgm:prSet phldrT="[Texto]" custT="1"/>
      <dgm:spPr/>
      <dgm:t>
        <a:bodyPr/>
        <a:lstStyle/>
        <a:p>
          <a:r>
            <a:rPr lang="es-SV" sz="2400" dirty="0"/>
            <a:t>San Juan de Dios de San Miguel National Hospital, Eastern Health Region.</a:t>
          </a:r>
        </a:p>
      </dgm:t>
    </dgm:pt>
    <dgm:pt modelId="{AE0A1E00-4696-40AF-9E05-5B2A58959139}" type="parTrans" cxnId="{2FE39C08-E635-4C4C-8D31-95E82E47280E}">
      <dgm:prSet/>
      <dgm:spPr/>
      <dgm:t>
        <a:bodyPr/>
        <a:lstStyle/>
        <a:p>
          <a:endParaRPr lang="es-SV"/>
        </a:p>
      </dgm:t>
    </dgm:pt>
    <dgm:pt modelId="{D19141C6-20BF-446D-B39B-1A7343263895}" type="sibTrans" cxnId="{2FE39C08-E635-4C4C-8D31-95E82E47280E}">
      <dgm:prSet/>
      <dgm:spPr/>
      <dgm:t>
        <a:bodyPr/>
        <a:lstStyle/>
        <a:p>
          <a:endParaRPr lang="es-SV"/>
        </a:p>
      </dgm:t>
    </dgm:pt>
    <dgm:pt modelId="{C983F9EC-2215-4275-B4CC-1D48401F219E}" type="pres">
      <dgm:prSet presAssocID="{12D2FB6D-F41E-462E-8A70-B55155F75F6D}" presName="cycle" presStyleCnt="0">
        <dgm:presLayoutVars>
          <dgm:dir/>
          <dgm:resizeHandles val="exact"/>
        </dgm:presLayoutVars>
      </dgm:prSet>
      <dgm:spPr/>
    </dgm:pt>
    <dgm:pt modelId="{452C69C7-D015-4DCC-A21D-5C83C1270BF5}" type="pres">
      <dgm:prSet presAssocID="{D0495F88-794E-418A-86E9-D10A01714772}" presName="node" presStyleLbl="node1" presStyleIdx="0" presStyleCnt="5" custScaleX="240997">
        <dgm:presLayoutVars>
          <dgm:bulletEnabled val="1"/>
        </dgm:presLayoutVars>
      </dgm:prSet>
      <dgm:spPr/>
    </dgm:pt>
    <dgm:pt modelId="{1C670E1E-9BEF-42FB-82D0-6FE9E4D0923F}" type="pres">
      <dgm:prSet presAssocID="{D0495F88-794E-418A-86E9-D10A01714772}" presName="spNode" presStyleCnt="0"/>
      <dgm:spPr/>
    </dgm:pt>
    <dgm:pt modelId="{2A9FC9B1-AFD9-4873-8558-AB86C14F0CA4}" type="pres">
      <dgm:prSet presAssocID="{2359EED5-2A97-4476-9F2B-CCCBA75B6F2D}" presName="sibTrans" presStyleLbl="sibTrans1D1" presStyleIdx="0" presStyleCnt="5"/>
      <dgm:spPr/>
    </dgm:pt>
    <dgm:pt modelId="{45D20BF2-4934-4C3E-ADAA-B427D864D221}" type="pres">
      <dgm:prSet presAssocID="{80090F9B-1798-4CDE-9FDE-29E54692A4B0}" presName="node" presStyleLbl="node1" presStyleIdx="1" presStyleCnt="5" custScaleX="229737">
        <dgm:presLayoutVars>
          <dgm:bulletEnabled val="1"/>
        </dgm:presLayoutVars>
      </dgm:prSet>
      <dgm:spPr/>
    </dgm:pt>
    <dgm:pt modelId="{64EF5D11-8280-4318-859E-CD3616A5A5CD}" type="pres">
      <dgm:prSet presAssocID="{80090F9B-1798-4CDE-9FDE-29E54692A4B0}" presName="spNode" presStyleCnt="0"/>
      <dgm:spPr/>
    </dgm:pt>
    <dgm:pt modelId="{6046D932-863E-4B69-A972-180EACEDA7E4}" type="pres">
      <dgm:prSet presAssocID="{55761248-8BEF-402B-90DC-51CDDE52315F}" presName="sibTrans" presStyleLbl="sibTrans1D1" presStyleIdx="1" presStyleCnt="5"/>
      <dgm:spPr/>
    </dgm:pt>
    <dgm:pt modelId="{A5C16F61-758C-4C67-B5BB-7679B164E50E}" type="pres">
      <dgm:prSet presAssocID="{53E35E08-E42E-4CC5-8382-8F2DA488D239}" presName="node" presStyleLbl="node1" presStyleIdx="2" presStyleCnt="5" custScaleX="291741" custScaleY="107309" custRadScaleRad="137490" custRadScaleInc="-129313">
        <dgm:presLayoutVars>
          <dgm:bulletEnabled val="1"/>
        </dgm:presLayoutVars>
      </dgm:prSet>
      <dgm:spPr/>
    </dgm:pt>
    <dgm:pt modelId="{E86B889E-7AF2-4B71-8E36-8AE5DED941BF}" type="pres">
      <dgm:prSet presAssocID="{53E35E08-E42E-4CC5-8382-8F2DA488D239}" presName="spNode" presStyleCnt="0"/>
      <dgm:spPr/>
    </dgm:pt>
    <dgm:pt modelId="{DC4F3C4F-73D4-4AF8-A338-E40D8FF0A066}" type="pres">
      <dgm:prSet presAssocID="{BCC6FC9B-F0A7-4E1C-B948-B5D35BC8E2F9}" presName="sibTrans" presStyleLbl="sibTrans1D1" presStyleIdx="2" presStyleCnt="5"/>
      <dgm:spPr/>
    </dgm:pt>
    <dgm:pt modelId="{EAD6CFAD-0292-4FC5-97B1-08209FCCF8AD}" type="pres">
      <dgm:prSet presAssocID="{3F28B72F-EAB8-4C4F-A462-946E7A60DD62}" presName="node" presStyleLbl="node1" presStyleIdx="3" presStyleCnt="5" custScaleX="278381" custRadScaleRad="154910" custRadScaleInc="137579">
        <dgm:presLayoutVars>
          <dgm:bulletEnabled val="1"/>
        </dgm:presLayoutVars>
      </dgm:prSet>
      <dgm:spPr/>
    </dgm:pt>
    <dgm:pt modelId="{62D4C14C-3F57-4EED-86F6-8A717448F51E}" type="pres">
      <dgm:prSet presAssocID="{3F28B72F-EAB8-4C4F-A462-946E7A60DD62}" presName="spNode" presStyleCnt="0"/>
      <dgm:spPr/>
    </dgm:pt>
    <dgm:pt modelId="{0E4C87BB-EEB2-4D68-9CD4-A81090CAFC5A}" type="pres">
      <dgm:prSet presAssocID="{ABFE543C-14FD-44AC-9178-EB364224B42C}" presName="sibTrans" presStyleLbl="sibTrans1D1" presStyleIdx="3" presStyleCnt="5"/>
      <dgm:spPr/>
    </dgm:pt>
    <dgm:pt modelId="{2A329486-A244-4BD4-B2D4-F9F9954FF851}" type="pres">
      <dgm:prSet presAssocID="{19AE1D06-61B7-47A6-8FD4-714993BD3869}" presName="node" presStyleLbl="node1" presStyleIdx="4" presStyleCnt="5" custScaleX="246581">
        <dgm:presLayoutVars>
          <dgm:bulletEnabled val="1"/>
        </dgm:presLayoutVars>
      </dgm:prSet>
      <dgm:spPr/>
    </dgm:pt>
    <dgm:pt modelId="{78C81884-7C3D-44F3-AD74-4F8BAA58CE86}" type="pres">
      <dgm:prSet presAssocID="{19AE1D06-61B7-47A6-8FD4-714993BD3869}" presName="spNode" presStyleCnt="0"/>
      <dgm:spPr/>
    </dgm:pt>
    <dgm:pt modelId="{73CF5BBA-3840-490A-AA20-DB2C911EE549}" type="pres">
      <dgm:prSet presAssocID="{D19141C6-20BF-446D-B39B-1A7343263895}" presName="sibTrans" presStyleLbl="sibTrans1D1" presStyleIdx="4" presStyleCnt="5"/>
      <dgm:spPr/>
    </dgm:pt>
  </dgm:ptLst>
  <dgm:cxnLst>
    <dgm:cxn modelId="{2FE39C08-E635-4C4C-8D31-95E82E47280E}" srcId="{12D2FB6D-F41E-462E-8A70-B55155F75F6D}" destId="{19AE1D06-61B7-47A6-8FD4-714993BD3869}" srcOrd="4" destOrd="0" parTransId="{AE0A1E00-4696-40AF-9E05-5B2A58959139}" sibTransId="{D19141C6-20BF-446D-B39B-1A7343263895}"/>
    <dgm:cxn modelId="{EE31AC0C-8AA0-4281-8630-CF220EA64EF9}" type="presOf" srcId="{BCC6FC9B-F0A7-4E1C-B948-B5D35BC8E2F9}" destId="{DC4F3C4F-73D4-4AF8-A338-E40D8FF0A066}" srcOrd="0" destOrd="0" presId="urn:microsoft.com/office/officeart/2005/8/layout/cycle5"/>
    <dgm:cxn modelId="{8FB6F727-37D9-40A5-AFD6-DED9703D9AF5}" type="presOf" srcId="{D19141C6-20BF-446D-B39B-1A7343263895}" destId="{73CF5BBA-3840-490A-AA20-DB2C911EE549}" srcOrd="0" destOrd="0" presId="urn:microsoft.com/office/officeart/2005/8/layout/cycle5"/>
    <dgm:cxn modelId="{EAFCB82B-162D-4639-A402-26C25D8C37A5}" type="presOf" srcId="{80090F9B-1798-4CDE-9FDE-29E54692A4B0}" destId="{45D20BF2-4934-4C3E-ADAA-B427D864D221}" srcOrd="0" destOrd="0" presId="urn:microsoft.com/office/officeart/2005/8/layout/cycle5"/>
    <dgm:cxn modelId="{9109EB42-F122-4609-9A93-1FC321D96174}" type="presOf" srcId="{ABFE543C-14FD-44AC-9178-EB364224B42C}" destId="{0E4C87BB-EEB2-4D68-9CD4-A81090CAFC5A}" srcOrd="0" destOrd="0" presId="urn:microsoft.com/office/officeart/2005/8/layout/cycle5"/>
    <dgm:cxn modelId="{C7106764-7159-468D-BDFE-584E3FDE0FD5}" type="presOf" srcId="{D0495F88-794E-418A-86E9-D10A01714772}" destId="{452C69C7-D015-4DCC-A21D-5C83C1270BF5}" srcOrd="0" destOrd="0" presId="urn:microsoft.com/office/officeart/2005/8/layout/cycle5"/>
    <dgm:cxn modelId="{1DD0D64A-2BDA-480B-B802-B68C849C016F}" srcId="{12D2FB6D-F41E-462E-8A70-B55155F75F6D}" destId="{53E35E08-E42E-4CC5-8382-8F2DA488D239}" srcOrd="2" destOrd="0" parTransId="{11F4E64D-2941-4D09-B78D-4CDCD82BFB28}" sibTransId="{BCC6FC9B-F0A7-4E1C-B948-B5D35BC8E2F9}"/>
    <dgm:cxn modelId="{9C63434C-CD36-4DCC-8F7B-B4F948AE8ECB}" type="presOf" srcId="{12D2FB6D-F41E-462E-8A70-B55155F75F6D}" destId="{C983F9EC-2215-4275-B4CC-1D48401F219E}" srcOrd="0" destOrd="0" presId="urn:microsoft.com/office/officeart/2005/8/layout/cycle5"/>
    <dgm:cxn modelId="{3B9DB24D-6819-43B6-BB5A-E20A1919245D}" srcId="{12D2FB6D-F41E-462E-8A70-B55155F75F6D}" destId="{D0495F88-794E-418A-86E9-D10A01714772}" srcOrd="0" destOrd="0" parTransId="{E8D3620C-3BE0-4330-94D4-4F3B380F0FBF}" sibTransId="{2359EED5-2A97-4476-9F2B-CCCBA75B6F2D}"/>
    <dgm:cxn modelId="{34DB8C6E-66C7-4E9B-B01E-AE4680DAA7F7}" srcId="{12D2FB6D-F41E-462E-8A70-B55155F75F6D}" destId="{3F28B72F-EAB8-4C4F-A462-946E7A60DD62}" srcOrd="3" destOrd="0" parTransId="{3DE11C47-1822-41C9-A0B2-2F2D19B8DDAB}" sibTransId="{ABFE543C-14FD-44AC-9178-EB364224B42C}"/>
    <dgm:cxn modelId="{521A277B-9A45-4357-AD48-F8AC7B2246C2}" type="presOf" srcId="{3F28B72F-EAB8-4C4F-A462-946E7A60DD62}" destId="{EAD6CFAD-0292-4FC5-97B1-08209FCCF8AD}" srcOrd="0" destOrd="0" presId="urn:microsoft.com/office/officeart/2005/8/layout/cycle5"/>
    <dgm:cxn modelId="{B40BC487-4802-48F4-9365-07E1E4EAB4E4}" srcId="{12D2FB6D-F41E-462E-8A70-B55155F75F6D}" destId="{80090F9B-1798-4CDE-9FDE-29E54692A4B0}" srcOrd="1" destOrd="0" parTransId="{C385DB25-3B5D-4AE9-AD1C-35FA2E8A6296}" sibTransId="{55761248-8BEF-402B-90DC-51CDDE52315F}"/>
    <dgm:cxn modelId="{C76A5893-4795-4F7D-88F8-F41DAF6C9B3A}" type="presOf" srcId="{53E35E08-E42E-4CC5-8382-8F2DA488D239}" destId="{A5C16F61-758C-4C67-B5BB-7679B164E50E}" srcOrd="0" destOrd="0" presId="urn:microsoft.com/office/officeart/2005/8/layout/cycle5"/>
    <dgm:cxn modelId="{FC80C697-2EBD-4505-B77D-5C6168EF6892}" type="presOf" srcId="{19AE1D06-61B7-47A6-8FD4-714993BD3869}" destId="{2A329486-A244-4BD4-B2D4-F9F9954FF851}" srcOrd="0" destOrd="0" presId="urn:microsoft.com/office/officeart/2005/8/layout/cycle5"/>
    <dgm:cxn modelId="{A4E858AE-3B93-43DB-B136-201B8966C113}" type="presOf" srcId="{2359EED5-2A97-4476-9F2B-CCCBA75B6F2D}" destId="{2A9FC9B1-AFD9-4873-8558-AB86C14F0CA4}" srcOrd="0" destOrd="0" presId="urn:microsoft.com/office/officeart/2005/8/layout/cycle5"/>
    <dgm:cxn modelId="{F3B2C3C6-596D-4BEE-9295-FE4904998C55}" type="presOf" srcId="{55761248-8BEF-402B-90DC-51CDDE52315F}" destId="{6046D932-863E-4B69-A972-180EACEDA7E4}" srcOrd="0" destOrd="0" presId="urn:microsoft.com/office/officeart/2005/8/layout/cycle5"/>
    <dgm:cxn modelId="{9D197780-9354-439E-9B70-F9CDAF562058}" type="presParOf" srcId="{C983F9EC-2215-4275-B4CC-1D48401F219E}" destId="{452C69C7-D015-4DCC-A21D-5C83C1270BF5}" srcOrd="0" destOrd="0" presId="urn:microsoft.com/office/officeart/2005/8/layout/cycle5"/>
    <dgm:cxn modelId="{4EF7BF0F-A2A2-4646-A87D-4AEA69F0A81E}" type="presParOf" srcId="{C983F9EC-2215-4275-B4CC-1D48401F219E}" destId="{1C670E1E-9BEF-42FB-82D0-6FE9E4D0923F}" srcOrd="1" destOrd="0" presId="urn:microsoft.com/office/officeart/2005/8/layout/cycle5"/>
    <dgm:cxn modelId="{F2962BF0-9C2B-46A7-ABBA-2F45C4EE8F34}" type="presParOf" srcId="{C983F9EC-2215-4275-B4CC-1D48401F219E}" destId="{2A9FC9B1-AFD9-4873-8558-AB86C14F0CA4}" srcOrd="2" destOrd="0" presId="urn:microsoft.com/office/officeart/2005/8/layout/cycle5"/>
    <dgm:cxn modelId="{4CA49D57-0659-43DD-961B-4B5ECD4BD0B3}" type="presParOf" srcId="{C983F9EC-2215-4275-B4CC-1D48401F219E}" destId="{45D20BF2-4934-4C3E-ADAA-B427D864D221}" srcOrd="3" destOrd="0" presId="urn:microsoft.com/office/officeart/2005/8/layout/cycle5"/>
    <dgm:cxn modelId="{76DF846B-555C-4E87-B824-D0E83645B1BF}" type="presParOf" srcId="{C983F9EC-2215-4275-B4CC-1D48401F219E}" destId="{64EF5D11-8280-4318-859E-CD3616A5A5CD}" srcOrd="4" destOrd="0" presId="urn:microsoft.com/office/officeart/2005/8/layout/cycle5"/>
    <dgm:cxn modelId="{3F2E9DAD-443A-4B09-900E-000E8F5C03F6}" type="presParOf" srcId="{C983F9EC-2215-4275-B4CC-1D48401F219E}" destId="{6046D932-863E-4B69-A972-180EACEDA7E4}" srcOrd="5" destOrd="0" presId="urn:microsoft.com/office/officeart/2005/8/layout/cycle5"/>
    <dgm:cxn modelId="{ACA24F3C-F6B9-442C-A2E6-AE5FD99E4234}" type="presParOf" srcId="{C983F9EC-2215-4275-B4CC-1D48401F219E}" destId="{A5C16F61-758C-4C67-B5BB-7679B164E50E}" srcOrd="6" destOrd="0" presId="urn:microsoft.com/office/officeart/2005/8/layout/cycle5"/>
    <dgm:cxn modelId="{59D30928-47B0-4A80-AF6C-9EDCE8F9C597}" type="presParOf" srcId="{C983F9EC-2215-4275-B4CC-1D48401F219E}" destId="{E86B889E-7AF2-4B71-8E36-8AE5DED941BF}" srcOrd="7" destOrd="0" presId="urn:microsoft.com/office/officeart/2005/8/layout/cycle5"/>
    <dgm:cxn modelId="{2C4F3AED-9F37-4CBE-91D1-90DABE546A82}" type="presParOf" srcId="{C983F9EC-2215-4275-B4CC-1D48401F219E}" destId="{DC4F3C4F-73D4-4AF8-A338-E40D8FF0A066}" srcOrd="8" destOrd="0" presId="urn:microsoft.com/office/officeart/2005/8/layout/cycle5"/>
    <dgm:cxn modelId="{FE3736A7-69DB-44ED-BA73-9CE9B5D32302}" type="presParOf" srcId="{C983F9EC-2215-4275-B4CC-1D48401F219E}" destId="{EAD6CFAD-0292-4FC5-97B1-08209FCCF8AD}" srcOrd="9" destOrd="0" presId="urn:microsoft.com/office/officeart/2005/8/layout/cycle5"/>
    <dgm:cxn modelId="{DDFC1956-86EB-4E90-A4F5-C221377424BF}" type="presParOf" srcId="{C983F9EC-2215-4275-B4CC-1D48401F219E}" destId="{62D4C14C-3F57-4EED-86F6-8A717448F51E}" srcOrd="10" destOrd="0" presId="urn:microsoft.com/office/officeart/2005/8/layout/cycle5"/>
    <dgm:cxn modelId="{F9A7419B-A1CB-44BC-8E6A-49DA867C01A0}" type="presParOf" srcId="{C983F9EC-2215-4275-B4CC-1D48401F219E}" destId="{0E4C87BB-EEB2-4D68-9CD4-A81090CAFC5A}" srcOrd="11" destOrd="0" presId="urn:microsoft.com/office/officeart/2005/8/layout/cycle5"/>
    <dgm:cxn modelId="{12838200-5BD5-4E1D-BADD-B4FD5E681AE3}" type="presParOf" srcId="{C983F9EC-2215-4275-B4CC-1D48401F219E}" destId="{2A329486-A244-4BD4-B2D4-F9F9954FF851}" srcOrd="12" destOrd="0" presId="urn:microsoft.com/office/officeart/2005/8/layout/cycle5"/>
    <dgm:cxn modelId="{80783741-B651-412F-8254-E517DD18881E}" type="presParOf" srcId="{C983F9EC-2215-4275-B4CC-1D48401F219E}" destId="{78C81884-7C3D-44F3-AD74-4F8BAA58CE86}" srcOrd="13" destOrd="0" presId="urn:microsoft.com/office/officeart/2005/8/layout/cycle5"/>
    <dgm:cxn modelId="{04DA6931-5717-43A9-AC9A-86C16B54CADE}" type="presParOf" srcId="{C983F9EC-2215-4275-B4CC-1D48401F219E}" destId="{73CF5BBA-3840-490A-AA20-DB2C911EE549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01FC11-6478-496E-9B04-2075EE6F37CE}">
      <dsp:nvSpPr>
        <dsp:cNvPr id="0" name=""/>
        <dsp:cNvSpPr/>
      </dsp:nvSpPr>
      <dsp:spPr>
        <a:xfrm>
          <a:off x="519966" y="392752"/>
          <a:ext cx="4924149" cy="4924149"/>
        </a:xfrm>
        <a:prstGeom prst="pie">
          <a:avLst>
            <a:gd name="adj1" fmla="val 16200000"/>
            <a:gd name="adj2" fmla="val 19285716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1200" b="1" kern="1200" baseline="0" dirty="0"/>
            <a:t>1.- Call for </a:t>
          </a:r>
          <a:r>
            <a:rPr lang="es-SV" sz="1200" b="1" kern="1200" dirty="0" err="1"/>
            <a:t>decentralized</a:t>
          </a:r>
          <a:r>
            <a:rPr lang="es-SV" sz="1200" b="1" kern="1200" dirty="0"/>
            <a:t> EQEP </a:t>
          </a:r>
          <a:r>
            <a:rPr lang="es-SV" sz="1200" b="1" kern="1200" baseline="0" dirty="0"/>
            <a:t>establishments </a:t>
          </a:r>
          <a:r>
            <a:rPr lang="es-SV" sz="1200" b="1" kern="1200" dirty="0"/>
            <a:t>(11 days</a:t>
          </a:r>
          <a:r>
            <a:rPr lang="es-SV" sz="1400" b="1" kern="1200" dirty="0"/>
            <a:t>)</a:t>
          </a:r>
        </a:p>
      </dsp:txBody>
      <dsp:txXfrm>
        <a:off x="3106903" y="849995"/>
        <a:ext cx="1172416" cy="937933"/>
      </dsp:txXfrm>
    </dsp:sp>
    <dsp:sp modelId="{879CD39E-5BA8-486D-BCB5-974DF8EB0BEF}">
      <dsp:nvSpPr>
        <dsp:cNvPr id="0" name=""/>
        <dsp:cNvSpPr/>
      </dsp:nvSpPr>
      <dsp:spPr>
        <a:xfrm>
          <a:off x="583277" y="471890"/>
          <a:ext cx="4924149" cy="4924149"/>
        </a:xfrm>
        <a:prstGeom prst="pie">
          <a:avLst>
            <a:gd name="adj1" fmla="val 19285716"/>
            <a:gd name="adj2" fmla="val 771428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1600" b="1" kern="1200" dirty="0"/>
            <a:t>2.- LVSP raw material request</a:t>
          </a:r>
        </a:p>
      </dsp:txBody>
      <dsp:txXfrm>
        <a:off x="3927595" y="2256894"/>
        <a:ext cx="1348279" cy="820691"/>
      </dsp:txXfrm>
    </dsp:sp>
    <dsp:sp modelId="{9EC91482-16A7-4C5B-A436-2499CC314B3A}">
      <dsp:nvSpPr>
        <dsp:cNvPr id="0" name=""/>
        <dsp:cNvSpPr/>
      </dsp:nvSpPr>
      <dsp:spPr>
        <a:xfrm>
          <a:off x="560415" y="571546"/>
          <a:ext cx="4924149" cy="4924149"/>
        </a:xfrm>
        <a:prstGeom prst="pie">
          <a:avLst>
            <a:gd name="adj1" fmla="val 771428"/>
            <a:gd name="adj2" fmla="val 3857143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1600" b="1" kern="1200" dirty="0"/>
            <a:t>Logistics and request for supplies and materials to be used.</a:t>
          </a:r>
        </a:p>
      </dsp:txBody>
      <dsp:txXfrm>
        <a:off x="3722422" y="3487932"/>
        <a:ext cx="1172416" cy="908622"/>
      </dsp:txXfrm>
    </dsp:sp>
    <dsp:sp modelId="{4775B7A6-9B8D-4EE2-9407-EDB6A359C0F9}">
      <dsp:nvSpPr>
        <dsp:cNvPr id="0" name=""/>
        <dsp:cNvSpPr/>
      </dsp:nvSpPr>
      <dsp:spPr>
        <a:xfrm>
          <a:off x="468966" y="615511"/>
          <a:ext cx="4924149" cy="4924149"/>
        </a:xfrm>
        <a:prstGeom prst="pie">
          <a:avLst>
            <a:gd name="adj1" fmla="val 3857226"/>
            <a:gd name="adj2" fmla="val 6942858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1600" b="1" kern="1200" dirty="0"/>
            <a:t>4.- Update and Define SNIS network</a:t>
          </a:r>
        </a:p>
      </dsp:txBody>
      <dsp:txXfrm>
        <a:off x="2359488" y="4484486"/>
        <a:ext cx="1143106" cy="820691"/>
      </dsp:txXfrm>
    </dsp:sp>
    <dsp:sp modelId="{16173D7E-7B92-4EC3-B8E1-1D459C6AF9BC}">
      <dsp:nvSpPr>
        <dsp:cNvPr id="0" name=""/>
        <dsp:cNvSpPr/>
      </dsp:nvSpPr>
      <dsp:spPr>
        <a:xfrm>
          <a:off x="377518" y="571546"/>
          <a:ext cx="4924149" cy="4924149"/>
        </a:xfrm>
        <a:prstGeom prst="pie">
          <a:avLst>
            <a:gd name="adj1" fmla="val 6942858"/>
            <a:gd name="adj2" fmla="val 10028574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1400" b="1" kern="1200" dirty="0"/>
            <a:t>5.- Evaluation criteria, percentages and timeframes</a:t>
          </a:r>
        </a:p>
      </dsp:txBody>
      <dsp:txXfrm>
        <a:off x="967243" y="3487932"/>
        <a:ext cx="1172416" cy="908622"/>
      </dsp:txXfrm>
    </dsp:sp>
    <dsp:sp modelId="{A6E98BF7-0EE4-4CF0-BE2E-103F7EF04530}">
      <dsp:nvSpPr>
        <dsp:cNvPr id="0" name=""/>
        <dsp:cNvSpPr/>
      </dsp:nvSpPr>
      <dsp:spPr>
        <a:xfrm>
          <a:off x="354656" y="471890"/>
          <a:ext cx="4924149" cy="4924149"/>
        </a:xfrm>
        <a:prstGeom prst="pie">
          <a:avLst>
            <a:gd name="adj1" fmla="val 10028574"/>
            <a:gd name="adj2" fmla="val 13114284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1800" b="1" kern="1200" dirty="0"/>
            <a:t>6.- Registration</a:t>
          </a:r>
        </a:p>
      </dsp:txBody>
      <dsp:txXfrm>
        <a:off x="586208" y="2256894"/>
        <a:ext cx="1348279" cy="820691"/>
      </dsp:txXfrm>
    </dsp:sp>
    <dsp:sp modelId="{88E7FCBF-A1D5-4D8A-949D-F05D8825D7FB}">
      <dsp:nvSpPr>
        <dsp:cNvPr id="0" name=""/>
        <dsp:cNvSpPr/>
      </dsp:nvSpPr>
      <dsp:spPr>
        <a:xfrm>
          <a:off x="417966" y="392752"/>
          <a:ext cx="4924149" cy="4924149"/>
        </a:xfrm>
        <a:prstGeom prst="pie">
          <a:avLst>
            <a:gd name="adj1" fmla="val 13114284"/>
            <a:gd name="adj2" fmla="val 162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1400" b="1" kern="1200" dirty="0"/>
            <a:t>7.- Panel production workshop trained personnel</a:t>
          </a:r>
        </a:p>
      </dsp:txBody>
      <dsp:txXfrm>
        <a:off x="1582762" y="849995"/>
        <a:ext cx="1172416" cy="937933"/>
      </dsp:txXfrm>
    </dsp:sp>
    <dsp:sp modelId="{0A574455-1358-4FE7-B188-6667F8C29B92}">
      <dsp:nvSpPr>
        <dsp:cNvPr id="0" name=""/>
        <dsp:cNvSpPr/>
      </dsp:nvSpPr>
      <dsp:spPr>
        <a:xfrm>
          <a:off x="214892" y="87924"/>
          <a:ext cx="5533806" cy="5533806"/>
        </a:xfrm>
        <a:prstGeom prst="circularArrow">
          <a:avLst>
            <a:gd name="adj1" fmla="val 5085"/>
            <a:gd name="adj2" fmla="val 327528"/>
            <a:gd name="adj3" fmla="val 18957827"/>
            <a:gd name="adj4" fmla="val 16200343"/>
            <a:gd name="adj5" fmla="val 593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D918108-936C-405A-A16E-DD8631015985}">
      <dsp:nvSpPr>
        <dsp:cNvPr id="0" name=""/>
        <dsp:cNvSpPr/>
      </dsp:nvSpPr>
      <dsp:spPr>
        <a:xfrm>
          <a:off x="278601" y="167412"/>
          <a:ext cx="5533806" cy="5533806"/>
        </a:xfrm>
        <a:prstGeom prst="circularArrow">
          <a:avLst>
            <a:gd name="adj1" fmla="val 5085"/>
            <a:gd name="adj2" fmla="val 327528"/>
            <a:gd name="adj3" fmla="val 443744"/>
            <a:gd name="adj4" fmla="val 19285776"/>
            <a:gd name="adj5" fmla="val 593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B07C128-215B-4DCE-9700-FF354371FA2A}">
      <dsp:nvSpPr>
        <dsp:cNvPr id="0" name=""/>
        <dsp:cNvSpPr/>
      </dsp:nvSpPr>
      <dsp:spPr>
        <a:xfrm>
          <a:off x="255658" y="266837"/>
          <a:ext cx="5533806" cy="5533806"/>
        </a:xfrm>
        <a:prstGeom prst="circularArrow">
          <a:avLst>
            <a:gd name="adj1" fmla="val 5085"/>
            <a:gd name="adj2" fmla="val 327528"/>
            <a:gd name="adj3" fmla="val 3529100"/>
            <a:gd name="adj4" fmla="val 770764"/>
            <a:gd name="adj5" fmla="val 593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B57AADE-8A9A-4C4C-B4BF-39E0440439E8}">
      <dsp:nvSpPr>
        <dsp:cNvPr id="0" name=""/>
        <dsp:cNvSpPr/>
      </dsp:nvSpPr>
      <dsp:spPr>
        <a:xfrm>
          <a:off x="164138" y="310554"/>
          <a:ext cx="5533806" cy="5533806"/>
        </a:xfrm>
        <a:prstGeom prst="circularArrow">
          <a:avLst>
            <a:gd name="adj1" fmla="val 5085"/>
            <a:gd name="adj2" fmla="val 327528"/>
            <a:gd name="adj3" fmla="val 6615046"/>
            <a:gd name="adj4" fmla="val 3857426"/>
            <a:gd name="adj5" fmla="val 5932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027160C-31AA-4479-A93B-FD66D2CA36B2}">
      <dsp:nvSpPr>
        <dsp:cNvPr id="0" name=""/>
        <dsp:cNvSpPr/>
      </dsp:nvSpPr>
      <dsp:spPr>
        <a:xfrm>
          <a:off x="72618" y="266837"/>
          <a:ext cx="5533806" cy="5533806"/>
        </a:xfrm>
        <a:prstGeom prst="circularArrow">
          <a:avLst>
            <a:gd name="adj1" fmla="val 5085"/>
            <a:gd name="adj2" fmla="val 327528"/>
            <a:gd name="adj3" fmla="val 9701707"/>
            <a:gd name="adj4" fmla="val 6943371"/>
            <a:gd name="adj5" fmla="val 5932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90E829B-F325-4071-9397-608EFD9168DF}">
      <dsp:nvSpPr>
        <dsp:cNvPr id="0" name=""/>
        <dsp:cNvSpPr/>
      </dsp:nvSpPr>
      <dsp:spPr>
        <a:xfrm>
          <a:off x="49675" y="167412"/>
          <a:ext cx="5533806" cy="5533806"/>
        </a:xfrm>
        <a:prstGeom prst="circularArrow">
          <a:avLst>
            <a:gd name="adj1" fmla="val 5085"/>
            <a:gd name="adj2" fmla="val 327528"/>
            <a:gd name="adj3" fmla="val 12786695"/>
            <a:gd name="adj4" fmla="val 10028727"/>
            <a:gd name="adj5" fmla="val 593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D900A6D-74C8-4BBE-BCF3-2BB5CA57815E}">
      <dsp:nvSpPr>
        <dsp:cNvPr id="0" name=""/>
        <dsp:cNvSpPr/>
      </dsp:nvSpPr>
      <dsp:spPr>
        <a:xfrm>
          <a:off x="113383" y="87924"/>
          <a:ext cx="5533806" cy="5533806"/>
        </a:xfrm>
        <a:prstGeom prst="circularArrow">
          <a:avLst>
            <a:gd name="adj1" fmla="val 5085"/>
            <a:gd name="adj2" fmla="val 327528"/>
            <a:gd name="adj3" fmla="val 15872129"/>
            <a:gd name="adj4" fmla="val 13114645"/>
            <a:gd name="adj5" fmla="val 593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01FC11-6478-496E-9B04-2075EE6F37CE}">
      <dsp:nvSpPr>
        <dsp:cNvPr id="0" name=""/>
        <dsp:cNvSpPr/>
      </dsp:nvSpPr>
      <dsp:spPr>
        <a:xfrm>
          <a:off x="525797" y="356722"/>
          <a:ext cx="4912241" cy="4912241"/>
        </a:xfrm>
        <a:prstGeom prst="pie">
          <a:avLst>
            <a:gd name="adj1" fmla="val 16200000"/>
            <a:gd name="adj2" fmla="val 19285716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1400" b="1" kern="1200" dirty="0"/>
            <a:t>8.- Delivery of CTRLC panels 5 health regions (Distribution to each facility)</a:t>
          </a:r>
        </a:p>
      </dsp:txBody>
      <dsp:txXfrm>
        <a:off x="3106478" y="812859"/>
        <a:ext cx="1169581" cy="935665"/>
      </dsp:txXfrm>
    </dsp:sp>
    <dsp:sp modelId="{879CD39E-5BA8-486D-BCB5-974DF8EB0BEF}">
      <dsp:nvSpPr>
        <dsp:cNvPr id="0" name=""/>
        <dsp:cNvSpPr/>
      </dsp:nvSpPr>
      <dsp:spPr>
        <a:xfrm>
          <a:off x="588954" y="435669"/>
          <a:ext cx="4912241" cy="4912241"/>
        </a:xfrm>
        <a:prstGeom prst="pie">
          <a:avLst>
            <a:gd name="adj1" fmla="val 19285716"/>
            <a:gd name="adj2" fmla="val 771428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1600" b="1" kern="1200" dirty="0"/>
            <a:t>9.- Processing of panels by local levels</a:t>
          </a:r>
        </a:p>
      </dsp:txBody>
      <dsp:txXfrm>
        <a:off x="3925185" y="2216356"/>
        <a:ext cx="1345018" cy="818706"/>
      </dsp:txXfrm>
    </dsp:sp>
    <dsp:sp modelId="{9EC91482-16A7-4C5B-A436-2499CC314B3A}">
      <dsp:nvSpPr>
        <dsp:cNvPr id="0" name=""/>
        <dsp:cNvSpPr/>
      </dsp:nvSpPr>
      <dsp:spPr>
        <a:xfrm>
          <a:off x="566147" y="535083"/>
          <a:ext cx="4912241" cy="4912241"/>
        </a:xfrm>
        <a:prstGeom prst="pie">
          <a:avLst>
            <a:gd name="adj1" fmla="val 771428"/>
            <a:gd name="adj2" fmla="val 3857143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1100" b="1" kern="1200" dirty="0"/>
            <a:t>10.Sending and receiving results from the local levels to CTRLC 5 regions and these to the decentralized establishments.</a:t>
          </a:r>
        </a:p>
      </dsp:txBody>
      <dsp:txXfrm>
        <a:off x="3720508" y="3444417"/>
        <a:ext cx="1169581" cy="906425"/>
      </dsp:txXfrm>
    </dsp:sp>
    <dsp:sp modelId="{4775B7A6-9B8D-4EE2-9407-EDB6A359C0F9}">
      <dsp:nvSpPr>
        <dsp:cNvPr id="0" name=""/>
        <dsp:cNvSpPr/>
      </dsp:nvSpPr>
      <dsp:spPr>
        <a:xfrm>
          <a:off x="474920" y="578942"/>
          <a:ext cx="4912241" cy="4912241"/>
        </a:xfrm>
        <a:prstGeom prst="pie">
          <a:avLst>
            <a:gd name="adj1" fmla="val 3857226"/>
            <a:gd name="adj2" fmla="val 6942858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1100" b="1" kern="1200" dirty="0"/>
            <a:t>11.- Evaluation of results and preparation of feedback report</a:t>
          </a:r>
        </a:p>
      </dsp:txBody>
      <dsp:txXfrm>
        <a:off x="2360870" y="4438561"/>
        <a:ext cx="1140341" cy="818706"/>
      </dsp:txXfrm>
    </dsp:sp>
    <dsp:sp modelId="{16173D7E-7B92-4EC3-B8E1-1D459C6AF9BC}">
      <dsp:nvSpPr>
        <dsp:cNvPr id="0" name=""/>
        <dsp:cNvSpPr/>
      </dsp:nvSpPr>
      <dsp:spPr>
        <a:xfrm>
          <a:off x="383693" y="535083"/>
          <a:ext cx="4912241" cy="4912241"/>
        </a:xfrm>
        <a:prstGeom prst="pie">
          <a:avLst>
            <a:gd name="adj1" fmla="val 6942858"/>
            <a:gd name="adj2" fmla="val 10028574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1600" b="1" kern="1200" dirty="0"/>
            <a:t>12.- Satisfaction survey</a:t>
          </a:r>
        </a:p>
      </dsp:txBody>
      <dsp:txXfrm>
        <a:off x="971992" y="3444417"/>
        <a:ext cx="1169581" cy="906425"/>
      </dsp:txXfrm>
    </dsp:sp>
    <dsp:sp modelId="{A6E98BF7-0EE4-4CF0-BE2E-103F7EF04530}">
      <dsp:nvSpPr>
        <dsp:cNvPr id="0" name=""/>
        <dsp:cNvSpPr/>
      </dsp:nvSpPr>
      <dsp:spPr>
        <a:xfrm>
          <a:off x="360886" y="435669"/>
          <a:ext cx="4912241" cy="4912241"/>
        </a:xfrm>
        <a:prstGeom prst="pie">
          <a:avLst>
            <a:gd name="adj1" fmla="val 10028574"/>
            <a:gd name="adj2" fmla="val 13114284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1050" b="1" kern="1200" dirty="0"/>
            <a:t>13.Follow-up and feedback from decentralized facilities and CTRLCs 5 health regions and UITS/HIV supervision team.</a:t>
          </a:r>
        </a:p>
      </dsp:txBody>
      <dsp:txXfrm>
        <a:off x="591878" y="2216356"/>
        <a:ext cx="1345018" cy="818706"/>
      </dsp:txXfrm>
    </dsp:sp>
    <dsp:sp modelId="{88E7FCBF-A1D5-4D8A-949D-F05D8825D7FB}">
      <dsp:nvSpPr>
        <dsp:cNvPr id="0" name=""/>
        <dsp:cNvSpPr/>
      </dsp:nvSpPr>
      <dsp:spPr>
        <a:xfrm>
          <a:off x="424043" y="356722"/>
          <a:ext cx="4912241" cy="4912241"/>
        </a:xfrm>
        <a:prstGeom prst="pie">
          <a:avLst>
            <a:gd name="adj1" fmla="val 13114284"/>
            <a:gd name="adj2" fmla="val 162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1300" b="1" kern="1200" dirty="0"/>
            <a:t>14.- Analysis and systematization of data and improvement projects</a:t>
          </a:r>
        </a:p>
      </dsp:txBody>
      <dsp:txXfrm>
        <a:off x="1586022" y="812859"/>
        <a:ext cx="1169581" cy="935665"/>
      </dsp:txXfrm>
    </dsp:sp>
    <dsp:sp modelId="{F03C5E46-66BA-4650-AFCB-B7F8EAC56919}">
      <dsp:nvSpPr>
        <dsp:cNvPr id="0" name=""/>
        <dsp:cNvSpPr/>
      </dsp:nvSpPr>
      <dsp:spPr>
        <a:xfrm>
          <a:off x="221461" y="52631"/>
          <a:ext cx="5520424" cy="5520424"/>
        </a:xfrm>
        <a:prstGeom prst="circularArrow">
          <a:avLst>
            <a:gd name="adj1" fmla="val 5085"/>
            <a:gd name="adj2" fmla="val 327528"/>
            <a:gd name="adj3" fmla="val 18957827"/>
            <a:gd name="adj4" fmla="val 16200343"/>
            <a:gd name="adj5" fmla="val 593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5C8DCDE-8D44-4B28-A224-5061534954BB}">
      <dsp:nvSpPr>
        <dsp:cNvPr id="0" name=""/>
        <dsp:cNvSpPr/>
      </dsp:nvSpPr>
      <dsp:spPr>
        <a:xfrm>
          <a:off x="285015" y="131927"/>
          <a:ext cx="5520424" cy="5520424"/>
        </a:xfrm>
        <a:prstGeom prst="circularArrow">
          <a:avLst>
            <a:gd name="adj1" fmla="val 5085"/>
            <a:gd name="adj2" fmla="val 327528"/>
            <a:gd name="adj3" fmla="val 443744"/>
            <a:gd name="adj4" fmla="val 19285776"/>
            <a:gd name="adj5" fmla="val 593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719388-F085-444D-8F38-549E64F4EC51}">
      <dsp:nvSpPr>
        <dsp:cNvPr id="0" name=""/>
        <dsp:cNvSpPr/>
      </dsp:nvSpPr>
      <dsp:spPr>
        <a:xfrm>
          <a:off x="262128" y="231111"/>
          <a:ext cx="5520424" cy="5520424"/>
        </a:xfrm>
        <a:prstGeom prst="circularArrow">
          <a:avLst>
            <a:gd name="adj1" fmla="val 5085"/>
            <a:gd name="adj2" fmla="val 327528"/>
            <a:gd name="adj3" fmla="val 3529100"/>
            <a:gd name="adj4" fmla="val 770764"/>
            <a:gd name="adj5" fmla="val 593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63C5582-85CF-4B73-A19B-4B75E3C5D0A4}">
      <dsp:nvSpPr>
        <dsp:cNvPr id="0" name=""/>
        <dsp:cNvSpPr/>
      </dsp:nvSpPr>
      <dsp:spPr>
        <a:xfrm>
          <a:off x="170829" y="274723"/>
          <a:ext cx="5520424" cy="5520424"/>
        </a:xfrm>
        <a:prstGeom prst="circularArrow">
          <a:avLst>
            <a:gd name="adj1" fmla="val 5085"/>
            <a:gd name="adj2" fmla="val 327528"/>
            <a:gd name="adj3" fmla="val 6615046"/>
            <a:gd name="adj4" fmla="val 3857426"/>
            <a:gd name="adj5" fmla="val 5932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B334A75-663F-42DE-9835-19874A209252}">
      <dsp:nvSpPr>
        <dsp:cNvPr id="0" name=""/>
        <dsp:cNvSpPr/>
      </dsp:nvSpPr>
      <dsp:spPr>
        <a:xfrm>
          <a:off x="79530" y="231111"/>
          <a:ext cx="5520424" cy="5520424"/>
        </a:xfrm>
        <a:prstGeom prst="circularArrow">
          <a:avLst>
            <a:gd name="adj1" fmla="val 5085"/>
            <a:gd name="adj2" fmla="val 327528"/>
            <a:gd name="adj3" fmla="val 9701707"/>
            <a:gd name="adj4" fmla="val 6943371"/>
            <a:gd name="adj5" fmla="val 5932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FD7765F-A17B-433B-8878-713100EDC7F6}">
      <dsp:nvSpPr>
        <dsp:cNvPr id="0" name=""/>
        <dsp:cNvSpPr/>
      </dsp:nvSpPr>
      <dsp:spPr>
        <a:xfrm>
          <a:off x="56642" y="131927"/>
          <a:ext cx="5520424" cy="5520424"/>
        </a:xfrm>
        <a:prstGeom prst="circularArrow">
          <a:avLst>
            <a:gd name="adj1" fmla="val 5085"/>
            <a:gd name="adj2" fmla="val 327528"/>
            <a:gd name="adj3" fmla="val 12786695"/>
            <a:gd name="adj4" fmla="val 10028727"/>
            <a:gd name="adj5" fmla="val 593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C649045-F358-4B2F-8997-94153177FBAE}">
      <dsp:nvSpPr>
        <dsp:cNvPr id="0" name=""/>
        <dsp:cNvSpPr/>
      </dsp:nvSpPr>
      <dsp:spPr>
        <a:xfrm>
          <a:off x="120197" y="52631"/>
          <a:ext cx="5520424" cy="5520424"/>
        </a:xfrm>
        <a:prstGeom prst="circularArrow">
          <a:avLst>
            <a:gd name="adj1" fmla="val 5085"/>
            <a:gd name="adj2" fmla="val 327528"/>
            <a:gd name="adj3" fmla="val 15872129"/>
            <a:gd name="adj4" fmla="val 13114645"/>
            <a:gd name="adj5" fmla="val 593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2C69C7-D015-4DCC-A21D-5C83C1270BF5}">
      <dsp:nvSpPr>
        <dsp:cNvPr id="0" name=""/>
        <dsp:cNvSpPr/>
      </dsp:nvSpPr>
      <dsp:spPr>
        <a:xfrm>
          <a:off x="3693047" y="454"/>
          <a:ext cx="4326226" cy="116683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2400" kern="1200" dirty="0"/>
            <a:t>Rosales National Hospital, Metropolitan Health Region.</a:t>
          </a:r>
        </a:p>
      </dsp:txBody>
      <dsp:txXfrm>
        <a:off x="3750007" y="57414"/>
        <a:ext cx="4212306" cy="1052919"/>
      </dsp:txXfrm>
    </dsp:sp>
    <dsp:sp modelId="{2A9FC9B1-AFD9-4873-8558-AB86C14F0CA4}">
      <dsp:nvSpPr>
        <dsp:cNvPr id="0" name=""/>
        <dsp:cNvSpPr/>
      </dsp:nvSpPr>
      <dsp:spPr>
        <a:xfrm>
          <a:off x="3278876" y="919353"/>
          <a:ext cx="4667088" cy="4667088"/>
        </a:xfrm>
        <a:custGeom>
          <a:avLst/>
          <a:gdLst/>
          <a:ahLst/>
          <a:cxnLst/>
          <a:rect l="0" t="0" r="0" b="0"/>
          <a:pathLst>
            <a:path>
              <a:moveTo>
                <a:pt x="3513499" y="320304"/>
              </a:moveTo>
              <a:arcTo wR="2333544" hR="2333544" stAng="18022468" swAng="675065"/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D20BF2-4934-4C3E-ADAA-B427D864D221}">
      <dsp:nvSpPr>
        <dsp:cNvPr id="0" name=""/>
        <dsp:cNvSpPr/>
      </dsp:nvSpPr>
      <dsp:spPr>
        <a:xfrm>
          <a:off x="6013446" y="1612893"/>
          <a:ext cx="4124094" cy="1166839"/>
        </a:xfrm>
        <a:prstGeom prst="round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2400" kern="1200" dirty="0"/>
            <a:t>San Rafael National Hospital, Central Health Region.</a:t>
          </a:r>
        </a:p>
      </dsp:txBody>
      <dsp:txXfrm>
        <a:off x="6070406" y="1669853"/>
        <a:ext cx="4010174" cy="1052919"/>
      </dsp:txXfrm>
    </dsp:sp>
    <dsp:sp modelId="{6046D932-863E-4B69-A972-180EACEDA7E4}">
      <dsp:nvSpPr>
        <dsp:cNvPr id="0" name=""/>
        <dsp:cNvSpPr/>
      </dsp:nvSpPr>
      <dsp:spPr>
        <a:xfrm>
          <a:off x="4714247" y="2483522"/>
          <a:ext cx="4667088" cy="4667088"/>
        </a:xfrm>
        <a:custGeom>
          <a:avLst/>
          <a:gdLst/>
          <a:ahLst/>
          <a:cxnLst/>
          <a:rect l="0" t="0" r="0" b="0"/>
          <a:pathLst>
            <a:path>
              <a:moveTo>
                <a:pt x="3661156" y="414462"/>
              </a:moveTo>
              <a:arcTo wR="2333544" hR="2333544" stAng="18280518" swAng="1004752"/>
            </a:path>
          </a:pathLst>
        </a:custGeom>
        <a:noFill/>
        <a:ln w="6350" cap="flat" cmpd="sng" algn="ctr">
          <a:solidFill>
            <a:schemeClr val="accent5">
              <a:hueOff val="-1689636"/>
              <a:satOff val="-4355"/>
              <a:lumOff val="-2941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C16F61-758C-4C67-B5BB-7679B164E50E}">
      <dsp:nvSpPr>
        <dsp:cNvPr id="0" name=""/>
        <dsp:cNvSpPr/>
      </dsp:nvSpPr>
      <dsp:spPr>
        <a:xfrm>
          <a:off x="6191691" y="3543163"/>
          <a:ext cx="5237151" cy="1252123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2400" kern="1200" dirty="0"/>
            <a:t>National Hospital of Zacatecoluca, Paracentral Health Region.</a:t>
          </a:r>
        </a:p>
      </dsp:txBody>
      <dsp:txXfrm>
        <a:off x="6252815" y="3604287"/>
        <a:ext cx="5114903" cy="1129875"/>
      </dsp:txXfrm>
    </dsp:sp>
    <dsp:sp modelId="{DC4F3C4F-73D4-4AF8-A338-E40D8FF0A066}">
      <dsp:nvSpPr>
        <dsp:cNvPr id="0" name=""/>
        <dsp:cNvSpPr/>
      </dsp:nvSpPr>
      <dsp:spPr>
        <a:xfrm>
          <a:off x="2786610" y="1959751"/>
          <a:ext cx="5670967" cy="5670967"/>
        </a:xfrm>
        <a:custGeom>
          <a:avLst/>
          <a:gdLst/>
          <a:ahLst/>
          <a:cxnLst/>
          <a:rect l="0" t="0" r="0" b="0"/>
          <a:pathLst>
            <a:path>
              <a:moveTo>
                <a:pt x="5447117" y="3939721"/>
              </a:moveTo>
              <a:arcTo wR="2835483" hR="2835483" stAng="1375162" swAng="8049803"/>
            </a:path>
          </a:pathLst>
        </a:custGeom>
        <a:noFill/>
        <a:ln w="635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D6CFAD-0292-4FC5-97B1-08209FCCF8AD}">
      <dsp:nvSpPr>
        <dsp:cNvPr id="0" name=""/>
        <dsp:cNvSpPr/>
      </dsp:nvSpPr>
      <dsp:spPr>
        <a:xfrm>
          <a:off x="0" y="3628343"/>
          <a:ext cx="4997320" cy="1166839"/>
        </a:xfrm>
        <a:prstGeom prst="round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2400" kern="1200" dirty="0"/>
            <a:t>Dr. Jorge Mazzini National Hospital of Sonsonate, Western Health Region.</a:t>
          </a:r>
        </a:p>
      </dsp:txBody>
      <dsp:txXfrm>
        <a:off x="56960" y="3685303"/>
        <a:ext cx="4883400" cy="1052919"/>
      </dsp:txXfrm>
    </dsp:sp>
    <dsp:sp modelId="{0E4C87BB-EEB2-4D68-9CD4-A81090CAFC5A}">
      <dsp:nvSpPr>
        <dsp:cNvPr id="0" name=""/>
        <dsp:cNvSpPr/>
      </dsp:nvSpPr>
      <dsp:spPr>
        <a:xfrm>
          <a:off x="1874591" y="2678014"/>
          <a:ext cx="4667088" cy="4667088"/>
        </a:xfrm>
        <a:custGeom>
          <a:avLst/>
          <a:gdLst/>
          <a:ahLst/>
          <a:cxnLst/>
          <a:rect l="0" t="0" r="0" b="0"/>
          <a:pathLst>
            <a:path>
              <a:moveTo>
                <a:pt x="642582" y="725415"/>
              </a:moveTo>
              <a:arcTo wR="2333544" hR="2333544" stAng="13413704" swAng="1334994"/>
            </a:path>
          </a:pathLst>
        </a:custGeom>
        <a:noFill/>
        <a:ln w="6350" cap="flat" cmpd="sng" algn="ctr">
          <a:solidFill>
            <a:schemeClr val="accent5">
              <a:hueOff val="-5068907"/>
              <a:satOff val="-13064"/>
              <a:lumOff val="-8824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329486-A244-4BD4-B2D4-F9F9954FF851}">
      <dsp:nvSpPr>
        <dsp:cNvPr id="0" name=""/>
        <dsp:cNvSpPr/>
      </dsp:nvSpPr>
      <dsp:spPr>
        <a:xfrm>
          <a:off x="1423594" y="1612893"/>
          <a:ext cx="4426467" cy="1166839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2400" kern="1200" dirty="0"/>
            <a:t>San Juan de Dios de San Miguel National Hospital, Eastern Health Region.</a:t>
          </a:r>
        </a:p>
      </dsp:txBody>
      <dsp:txXfrm>
        <a:off x="1480554" y="1669853"/>
        <a:ext cx="4312547" cy="1052919"/>
      </dsp:txXfrm>
    </dsp:sp>
    <dsp:sp modelId="{73CF5BBA-3840-490A-AA20-DB2C911EE549}">
      <dsp:nvSpPr>
        <dsp:cNvPr id="0" name=""/>
        <dsp:cNvSpPr/>
      </dsp:nvSpPr>
      <dsp:spPr>
        <a:xfrm>
          <a:off x="3766356" y="919353"/>
          <a:ext cx="4667088" cy="4667088"/>
        </a:xfrm>
        <a:custGeom>
          <a:avLst/>
          <a:gdLst/>
          <a:ahLst/>
          <a:cxnLst/>
          <a:rect l="0" t="0" r="0" b="0"/>
          <a:pathLst>
            <a:path>
              <a:moveTo>
                <a:pt x="783465" y="589215"/>
              </a:moveTo>
              <a:arcTo wR="2333544" hR="2333544" stAng="13702468" swAng="675065"/>
            </a:path>
          </a:pathLst>
        </a:custGeom>
        <a:noFill/>
        <a:ln w="635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91AA9624-67F3-42FC-AACF-F91265DBF3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" y="0"/>
            <a:ext cx="1218997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0D07670-D20F-4241-BEF0-BBA28ADEC4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432738B-B22A-41FE-B4B7-585D2D536A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354F51D-FBB4-4E02-AE3B-57D345856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770E0-B254-46C6-80BD-AA41F988AA15}" type="datetimeFigureOut">
              <a:rPr lang="es-SV" smtClean="0"/>
              <a:t>27/8/2024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061F4E1-1BF0-4789-A176-51D8B8D8F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45BE5A7-C396-4567-A2F8-BA3FCCEFE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10E03-8F58-4CDF-8016-AD714939AAF8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358967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1D3C903A-F4B5-4E7A-9D38-E5BE2945BD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" y="0"/>
            <a:ext cx="1218997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DC0261A-1387-45B6-B26C-52F529D3E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01EE9EC-DF06-4DDD-A5D5-760540BC23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5BC42A9-49CD-4360-A912-6266A42B2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770E0-B254-46C6-80BD-AA41F988AA15}" type="datetimeFigureOut">
              <a:rPr lang="es-SV" smtClean="0"/>
              <a:t>27/8/2024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FB32C18-A77D-4B8F-8D57-B5A42DA11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DBC04C9-3588-4276-865B-1DCBA54E1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10E03-8F58-4CDF-8016-AD714939AAF8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460354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C727D664-1F53-4E22-AE79-2486A18A30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" y="0"/>
            <a:ext cx="12189970" cy="6858000"/>
          </a:xfrm>
          <a:prstGeom prst="rect">
            <a:avLst/>
          </a:prstGeom>
        </p:spPr>
      </p:pic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B2FE598-A71B-4116-8044-CC6DAD8307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0F766AF-00BB-40B5-A701-353E921B03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EE0935E-B7B6-4DF1-B311-56A9C55FA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770E0-B254-46C6-80BD-AA41F988AA15}" type="datetimeFigureOut">
              <a:rPr lang="es-SV" smtClean="0"/>
              <a:t>27/8/2024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12B47B7-4360-41C3-A8DC-8F19FFE60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2808930-D597-4033-9541-627B71CA1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10E03-8F58-4CDF-8016-AD714939AAF8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5105706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cudo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14C36A81-AE48-48E4-81EF-5CFA25FC4D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659" y="2512195"/>
            <a:ext cx="1554681" cy="1833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4426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91AA9624-67F3-42FC-AACF-F91265DBF3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970" cy="68580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58441E4-BEB6-4EEC-AFD2-674051188D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97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0D07670-D20F-4241-BEF0-BBA28ADEC4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SV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432738B-B22A-41FE-B4B7-585D2D536A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s-SV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354F51D-FBB4-4E02-AE3B-57D345856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DB770E0-B254-46C6-80BD-AA41F988AA15}" type="datetimeFigureOut">
              <a:rPr lang="es-SV" smtClean="0"/>
              <a:pPr/>
              <a:t>27/8/2024</a:t>
            </a:fld>
            <a:endParaRPr lang="es-SV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061F4E1-1BF0-4789-A176-51D8B8D8F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s-SV" dirty="0">
              <a:solidFill>
                <a:schemeClr val="bg1"/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45BE5A7-C396-4567-A2F8-BA3FCCEFE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710E03-8F58-4CDF-8016-AD714939AAF8}" type="slidenum">
              <a:rPr lang="es-SV" smtClean="0"/>
              <a:pPr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7385316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1625FE12-1957-4A0D-87C6-2B82D3E39E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970" cy="68580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2A9CD8C-43CB-4564-93E4-1CC4181F833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97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D7A7D55-7042-4683-BCBA-F453EAB6B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SV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4F33BF1-30AE-4EF2-A8DA-FEE4514D4F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SV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406B33B-EF4D-410D-8A82-09E581C32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DB770E0-B254-46C6-80BD-AA41F988AA15}" type="datetimeFigureOut">
              <a:rPr lang="es-SV" smtClean="0"/>
              <a:pPr/>
              <a:t>27/8/2024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0849A31-E884-428D-A5FA-B3C3CBCAA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s-SV">
              <a:solidFill>
                <a:schemeClr val="bg1"/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154CE3-FF16-4216-A826-37A691A50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710E03-8F58-4CDF-8016-AD714939AAF8}" type="slidenum">
              <a:rPr lang="es-SV" smtClean="0"/>
              <a:pPr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8180437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AB789F54-CC25-4C37-8744-B017C3523F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" y="0"/>
            <a:ext cx="12189970" cy="685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8DE65D3-591C-408F-9983-D6D85EBBCA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97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23A0DA4-D986-40D7-B421-99CA9315F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SV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D78C1A0-CD39-4624-933A-52B7D36840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01DF4C-54B0-48A5-A46D-3202C373D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DB770E0-B254-46C6-80BD-AA41F988AA15}" type="datetimeFigureOut">
              <a:rPr lang="es-SV" smtClean="0"/>
              <a:pPr/>
              <a:t>27/8/2024</a:t>
            </a:fld>
            <a:endParaRPr lang="es-SV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DAE43D-2183-438F-BAE4-79ADD9F01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s-SV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AFF7322-0FB6-4477-A870-FD290C11A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710E03-8F58-4CDF-8016-AD714939AAF8}" type="slidenum">
              <a:rPr lang="es-SV" smtClean="0"/>
              <a:pPr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4170010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5D5DCB00-A82D-4A40-A21C-5977CB4375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970" cy="68580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F8AFCC67-B284-466F-B99E-7D8CCE283AF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97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96F1163-FEA6-47DD-A722-495EBE53F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3537"/>
            <a:ext cx="10515600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SV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CC004A4-39F1-4A61-A017-B1B76FD891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A99E49C-99F3-4EB0-AB54-5FE6EA64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7933BFC-617B-4A75-B838-3C8885F32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DB770E0-B254-46C6-80BD-AA41F988AA15}" type="datetimeFigureOut">
              <a:rPr lang="es-SV" smtClean="0"/>
              <a:pPr/>
              <a:t>27/8/2024</a:t>
            </a:fld>
            <a:endParaRPr lang="es-SV" dirty="0">
              <a:solidFill>
                <a:schemeClr val="bg1"/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3B1DE53-3D42-4D25-8206-1CE8ADF57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s-SV" dirty="0">
              <a:solidFill>
                <a:schemeClr val="bg1"/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443A6FD-2D8B-49E8-8779-38262A899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710E03-8F58-4CDF-8016-AD714939AAF8}" type="slidenum">
              <a:rPr lang="es-SV" smtClean="0"/>
              <a:pPr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862971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E2CEEDA0-5057-4195-B244-11111F18D9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" y="0"/>
            <a:ext cx="12189970" cy="6858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9310D12A-6D5F-48C6-BF3B-79BD2BCEFF4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97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DA55407-13AC-418D-A3F7-591CDBB89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185" y="355600"/>
            <a:ext cx="10515600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SV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1856215-30E9-4841-9A09-0A248C1E2B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78281B2-28C7-41A3-B29D-9C4987D769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8025969-B36F-4499-9F59-1D3271CAC7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AD8CB9D-CDA2-4342-8595-33DC2E02C9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96F2AF8-5A46-4ADB-B488-577E2896B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DB770E0-B254-46C6-80BD-AA41F988AA15}" type="datetimeFigureOut">
              <a:rPr lang="es-SV" smtClean="0"/>
              <a:pPr/>
              <a:t>27/8/2024</a:t>
            </a:fld>
            <a:endParaRPr lang="es-SV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5167D7E-D00F-4937-8D01-B9965F94B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s-SV" dirty="0">
              <a:solidFill>
                <a:schemeClr val="bg1"/>
              </a:solidFill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FC314F9-E5AA-4109-B19F-3B4CC3444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710E03-8F58-4CDF-8016-AD714939AAF8}" type="slidenum">
              <a:rPr lang="es-SV" smtClean="0"/>
              <a:pPr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339999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156C8370-61EF-4B10-9BE8-151E2353A9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" y="0"/>
            <a:ext cx="1218997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50AC4BB-E3DB-4AA5-92AD-9C4BEDAA57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97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F971268-E8FB-42C5-AC18-0CA6B21AD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SV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B28FED-B0ED-4851-AB79-3CC6A338A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DB770E0-B254-46C6-80BD-AA41F988AA15}" type="datetimeFigureOut">
              <a:rPr lang="es-SV" smtClean="0"/>
              <a:pPr/>
              <a:t>27/8/2024</a:t>
            </a:fld>
            <a:endParaRPr lang="es-SV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1378153-F9BD-4791-A19F-EB3ADF709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s-SV" dirty="0">
              <a:solidFill>
                <a:schemeClr val="bg1"/>
              </a:solidFill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E0FA47C-E779-4FC9-985E-DB5627FA7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710E03-8F58-4CDF-8016-AD714939AAF8}" type="slidenum">
              <a:rPr lang="es-SV" smtClean="0"/>
              <a:pPr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3605277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8915874-585D-4E82-A347-69638F8A1C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" y="0"/>
            <a:ext cx="12189970" cy="6858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CC61670-3ECD-4D6E-B7EE-56689CBA206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970" cy="6858000"/>
          </a:xfrm>
          <a:prstGeom prst="rect">
            <a:avLst/>
          </a:prstGeom>
        </p:spPr>
      </p:pic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E56CCBA-3B9A-4C65-9F30-9B1FB6DC1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DB770E0-B254-46C6-80BD-AA41F988AA15}" type="datetimeFigureOut">
              <a:rPr lang="es-SV" smtClean="0"/>
              <a:pPr/>
              <a:t>27/8/2024</a:t>
            </a:fld>
            <a:endParaRPr lang="es-SV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65B5D6E-5869-47AC-9832-3652F5499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s-SV" dirty="0">
              <a:solidFill>
                <a:schemeClr val="bg1"/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9FEBE36-138D-40F6-98FB-ED3D5F6F1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710E03-8F58-4CDF-8016-AD714939AAF8}" type="slidenum">
              <a:rPr lang="es-SV" smtClean="0"/>
              <a:pPr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447135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1625FE12-1957-4A0D-87C6-2B82D3E39E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" y="0"/>
            <a:ext cx="1218997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D7A7D55-7042-4683-BCBA-F453EAB6B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4F33BF1-30AE-4EF2-A8DA-FEE4514D4F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406B33B-EF4D-410D-8A82-09E581C32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770E0-B254-46C6-80BD-AA41F988AA15}" type="datetimeFigureOut">
              <a:rPr lang="es-SV" smtClean="0"/>
              <a:t>27/8/2024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0849A31-E884-428D-A5FA-B3C3CBCAA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154CE3-FF16-4216-A826-37A691A50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10E03-8F58-4CDF-8016-AD714939AAF8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4703902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974539D8-8990-4F3E-87DA-F8AF32B916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" y="0"/>
            <a:ext cx="12189970" cy="68580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CAC8E1C-BD96-44AF-A185-0B97105FB4A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97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E03F9C8-A218-477B-87ED-4CF2C6272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SV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845F092-D122-4BA7-B065-C875D3769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992187"/>
            <a:ext cx="6172200" cy="487362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SV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C0EFC21-8F3D-4834-B78B-BCA9AB1D69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3056A82-6D3B-46AA-A486-D36F57F80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DB770E0-B254-46C6-80BD-AA41F988AA15}" type="datetimeFigureOut">
              <a:rPr lang="es-SV" smtClean="0"/>
              <a:pPr/>
              <a:t>27/8/2024</a:t>
            </a:fld>
            <a:endParaRPr lang="es-SV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C0A8437-AF64-4355-9AA1-8659C165D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s-SV" dirty="0">
              <a:solidFill>
                <a:schemeClr val="bg1"/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B2B8D1F-498B-4F84-B8E0-A6D080BAA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710E03-8F58-4CDF-8016-AD714939AAF8}" type="slidenum">
              <a:rPr lang="es-SV" smtClean="0"/>
              <a:pPr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3452885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8B3453D3-C385-4300-8879-FEE57AA8E4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970" cy="68580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22535489-7737-49CD-8B8B-56188D2078E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" y="0"/>
            <a:ext cx="1218997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6AE9FCD-B8C2-46EF-AD34-5B3B6AE97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SV" dirty="0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A0B3B7A-F59A-4C91-AC12-12A7A52839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SV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DC4C3FB-4892-409B-8EEB-DD80010559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66192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67F3F72-3B08-4D1C-9BDC-399842987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DB770E0-B254-46C6-80BD-AA41F988AA15}" type="datetimeFigureOut">
              <a:rPr lang="es-SV" smtClean="0"/>
              <a:pPr/>
              <a:t>27/8/2024</a:t>
            </a:fld>
            <a:endParaRPr lang="es-SV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8A619E4-FA5F-41DB-906F-44DC9955C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s-SV">
              <a:solidFill>
                <a:schemeClr val="bg1"/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1A86FA6-FBF9-4F89-8D29-8FC28E8A2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710E03-8F58-4CDF-8016-AD714939AAF8}" type="slidenum">
              <a:rPr lang="es-SV" smtClean="0"/>
              <a:pPr/>
              <a:t>‹Nº›</a:t>
            </a:fld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9332183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8915874-585D-4E82-A347-69638F8A1C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" y="0"/>
            <a:ext cx="12189970" cy="6858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CC61670-3ECD-4D6E-B7EE-56689CBA206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970" cy="6858000"/>
          </a:xfrm>
          <a:prstGeom prst="rect">
            <a:avLst/>
          </a:prstGeom>
        </p:spPr>
      </p:pic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E56CCBA-3B9A-4C65-9F30-9B1FB6DC1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DB770E0-B254-46C6-80BD-AA41F988AA15}" type="datetimeFigureOut">
              <a:rPr lang="es-SV" smtClean="0"/>
              <a:pPr/>
              <a:t>27/8/2024</a:t>
            </a:fld>
            <a:endParaRPr lang="es-SV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65B5D6E-5869-47AC-9832-3652F5499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s-SV" dirty="0">
              <a:solidFill>
                <a:schemeClr val="bg1"/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9FEBE36-138D-40F6-98FB-ED3D5F6F1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710E03-8F58-4CDF-8016-AD714939AAF8}" type="slidenum">
              <a:rPr lang="es-SV" smtClean="0"/>
              <a:pPr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5489386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974539D8-8990-4F3E-87DA-F8AF32B916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" y="0"/>
            <a:ext cx="12189970" cy="68580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CAC8E1C-BD96-44AF-A185-0B97105FB4A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97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E03F9C8-A218-477B-87ED-4CF2C6272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SV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845F092-D122-4BA7-B065-C875D3769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992187"/>
            <a:ext cx="6172200" cy="487362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SV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C0EFC21-8F3D-4834-B78B-BCA9AB1D69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3056A82-6D3B-46AA-A486-D36F57F80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DB770E0-B254-46C6-80BD-AA41F988AA15}" type="datetimeFigureOut">
              <a:rPr lang="es-SV" smtClean="0"/>
              <a:pPr/>
              <a:t>27/8/2024</a:t>
            </a:fld>
            <a:endParaRPr lang="es-SV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C0A8437-AF64-4355-9AA1-8659C165D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s-SV" dirty="0">
              <a:solidFill>
                <a:schemeClr val="bg1"/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B2B8D1F-498B-4F84-B8E0-A6D080BAA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710E03-8F58-4CDF-8016-AD714939AAF8}" type="slidenum">
              <a:rPr lang="es-SV" smtClean="0"/>
              <a:pPr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6774934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_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8B3453D3-C385-4300-8879-FEE57AA8E4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970" cy="68580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22535489-7737-49CD-8B8B-56188D2078E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" y="0"/>
            <a:ext cx="1218997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6AE9FCD-B8C2-46EF-AD34-5B3B6AE97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SV" dirty="0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A0B3B7A-F59A-4C91-AC12-12A7A52839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SV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DC4C3FB-4892-409B-8EEB-DD80010559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66192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67F3F72-3B08-4D1C-9BDC-399842987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DB770E0-B254-46C6-80BD-AA41F988AA15}" type="datetimeFigureOut">
              <a:rPr lang="es-SV" smtClean="0"/>
              <a:pPr/>
              <a:t>27/8/2024</a:t>
            </a:fld>
            <a:endParaRPr lang="es-SV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8A619E4-FA5F-41DB-906F-44DC9955C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s-SV">
              <a:solidFill>
                <a:schemeClr val="bg1"/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1A86FA6-FBF9-4F89-8D29-8FC28E8A2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710E03-8F58-4CDF-8016-AD714939AAF8}" type="slidenum">
              <a:rPr lang="es-SV" smtClean="0"/>
              <a:pPr/>
              <a:t>‹Nº›</a:t>
            </a:fld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40499247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E69C4B29-D44E-4D1A-BA66-B7806C82E0E5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111E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F532D6A-3CAF-48BA-8911-BFF48CBAD7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373" y="2512195"/>
            <a:ext cx="1559253" cy="1833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562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AB789F54-CC25-4C37-8744-B017C3523F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" y="0"/>
            <a:ext cx="1218997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23A0DA4-D986-40D7-B421-99CA9315F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D78C1A0-CD39-4624-933A-52B7D36840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01DF4C-54B0-48A5-A46D-3202C373D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770E0-B254-46C6-80BD-AA41F988AA15}" type="datetimeFigureOut">
              <a:rPr lang="es-SV" smtClean="0"/>
              <a:t>27/8/2024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DAE43D-2183-438F-BAE4-79ADD9F01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AFF7322-0FB6-4477-A870-FD290C11A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10E03-8F58-4CDF-8016-AD714939AAF8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559207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5D5DCB00-A82D-4A40-A21C-5977CB4375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" y="0"/>
            <a:ext cx="1218997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96F1163-FEA6-47DD-A722-495EBE53F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CC004A4-39F1-4A61-A017-B1B76FD891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A99E49C-99F3-4EB0-AB54-5FE6EA64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7933BFC-617B-4A75-B838-3C8885F32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770E0-B254-46C6-80BD-AA41F988AA15}" type="datetimeFigureOut">
              <a:rPr lang="es-SV" smtClean="0"/>
              <a:t>27/8/2024</a:t>
            </a:fld>
            <a:endParaRPr lang="es-SV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3B1DE53-3D42-4D25-8206-1CE8ADF57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443A6FD-2D8B-49E8-8779-38262A899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10E03-8F58-4CDF-8016-AD714939AAF8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397043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E2CEEDA0-5057-4195-B244-11111F18D9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" y="0"/>
            <a:ext cx="1218997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DA55407-13AC-418D-A3F7-591CDBB89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1856215-30E9-4841-9A09-0A248C1E2B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78281B2-28C7-41A3-B29D-9C4987D769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8025969-B36F-4499-9F59-1D3271CAC7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AD8CB9D-CDA2-4342-8595-33DC2E02C9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96F2AF8-5A46-4ADB-B488-577E2896B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770E0-B254-46C6-80BD-AA41F988AA15}" type="datetimeFigureOut">
              <a:rPr lang="es-SV" smtClean="0"/>
              <a:t>27/8/2024</a:t>
            </a:fld>
            <a:endParaRPr lang="es-SV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5167D7E-D00F-4937-8D01-B9965F94B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FC314F9-E5AA-4109-B19F-3B4CC3444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10E03-8F58-4CDF-8016-AD714939AAF8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639271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156C8370-61EF-4B10-9BE8-151E2353A9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" y="0"/>
            <a:ext cx="1218997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F971268-E8FB-42C5-AC18-0CA6B21AD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B28FED-B0ED-4851-AB79-3CC6A338A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770E0-B254-46C6-80BD-AA41F988AA15}" type="datetimeFigureOut">
              <a:rPr lang="es-SV" smtClean="0"/>
              <a:t>27/8/2024</a:t>
            </a:fld>
            <a:endParaRPr lang="es-SV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1378153-F9BD-4791-A19F-EB3ADF709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E0FA47C-E779-4FC9-985E-DB5627FA7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10E03-8F58-4CDF-8016-AD714939AAF8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48065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8915874-585D-4E82-A347-69638F8A1C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" y="0"/>
            <a:ext cx="12189970" cy="6858000"/>
          </a:xfrm>
          <a:prstGeom prst="rect">
            <a:avLst/>
          </a:prstGeom>
        </p:spPr>
      </p:pic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E56CCBA-3B9A-4C65-9F30-9B1FB6DC1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770E0-B254-46C6-80BD-AA41F988AA15}" type="datetimeFigureOut">
              <a:rPr lang="es-SV" smtClean="0"/>
              <a:t>27/8/2024</a:t>
            </a:fld>
            <a:endParaRPr lang="es-SV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65B5D6E-5869-47AC-9832-3652F5499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9FEBE36-138D-40F6-98FB-ED3D5F6F1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10E03-8F58-4CDF-8016-AD714939AAF8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534586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974539D8-8990-4F3E-87DA-F8AF32B916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" y="0"/>
            <a:ext cx="1218997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E03F9C8-A218-477B-87ED-4CF2C6272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845F092-D122-4BA7-B065-C875D3769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C0EFC21-8F3D-4834-B78B-BCA9AB1D69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3056A82-6D3B-46AA-A486-D36F57F80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770E0-B254-46C6-80BD-AA41F988AA15}" type="datetimeFigureOut">
              <a:rPr lang="es-SV" smtClean="0"/>
              <a:t>27/8/2024</a:t>
            </a:fld>
            <a:endParaRPr lang="es-SV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C0A8437-AF64-4355-9AA1-8659C165D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B2B8D1F-498B-4F84-B8E0-A6D080BAA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10E03-8F58-4CDF-8016-AD714939AAF8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64776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8B3453D3-C385-4300-8879-FEE57AA8E4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" y="0"/>
            <a:ext cx="1218997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6AE9FCD-B8C2-46EF-AD34-5B3B6AE97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A0B3B7A-F59A-4C91-AC12-12A7A52839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SV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DC4C3FB-4892-409B-8EEB-DD80010559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67F3F72-3B08-4D1C-9BDC-399842987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770E0-B254-46C6-80BD-AA41F988AA15}" type="datetimeFigureOut">
              <a:rPr lang="es-SV" smtClean="0"/>
              <a:t>27/8/2024</a:t>
            </a:fld>
            <a:endParaRPr lang="es-SV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8A619E4-FA5F-41DB-906F-44DC9955C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1A86FA6-FBF9-4F89-8D29-8FC28E8A2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10E03-8F58-4CDF-8016-AD714939AAF8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402193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7560301-1F3B-4C16-9C3E-A69BE8347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Click to modify pattern title style</a:t>
            </a:r>
            <a:endParaRPr lang="es-SV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69A7B75-4046-40C5-A0ED-18CBB005F2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Click to modify the pattern text styles</a:t>
            </a:r>
          </a:p>
          <a:p>
            <a:pPr lvl="1"/>
            <a:r>
              <a:rPr lang="es-ES"/>
              <a:t>Second level</a:t>
            </a:r>
          </a:p>
          <a:p>
            <a:pPr lvl="2"/>
            <a:r>
              <a:rPr lang="es-ES"/>
              <a:t>Third level</a:t>
            </a:r>
          </a:p>
          <a:p>
            <a:pPr lvl="3"/>
            <a:r>
              <a:rPr lang="es-ES"/>
              <a:t>Fourth level</a:t>
            </a:r>
          </a:p>
          <a:p>
            <a:pPr lvl="4"/>
            <a:r>
              <a:rPr lang="es-ES"/>
              <a:t>Fifth level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068E9AC-6916-422F-B64D-C878ED4105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B770E0-B254-46C6-80BD-AA41F988AA15}" type="datetimeFigureOut">
              <a:rPr lang="es-SV" smtClean="0"/>
              <a:t>27/8/2024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8DFE7B3-FC8D-484D-A337-483FD7F86E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7F09B17-93DD-4C7B-8801-B1E7268DF1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10E03-8F58-4CDF-8016-AD714939AAF8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177531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2BC3F24-00B5-4C07-BFE5-9CB48DDA8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Click to modify pattern title style</a:t>
            </a:r>
            <a:endParaRPr lang="es-SV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A68D7FE-E6A4-4F61-87EC-E870310558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Click to modify the pattern text styles</a:t>
            </a:r>
          </a:p>
          <a:p>
            <a:pPr lvl="1"/>
            <a:r>
              <a:rPr lang="es-ES"/>
              <a:t>Second level</a:t>
            </a:r>
          </a:p>
          <a:p>
            <a:pPr lvl="2"/>
            <a:r>
              <a:rPr lang="es-ES"/>
              <a:t>Third level</a:t>
            </a:r>
          </a:p>
          <a:p>
            <a:pPr lvl="3"/>
            <a:r>
              <a:rPr lang="es-ES"/>
              <a:t>Fourth level</a:t>
            </a:r>
          </a:p>
          <a:p>
            <a:pPr lvl="4"/>
            <a:r>
              <a:rPr lang="es-ES"/>
              <a:t>Fifth level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03C62C-0D4C-40B3-AF80-403D240061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8B47A-0CA6-4F39-ACE5-5B3D4E083BF9}" type="datetimeFigureOut">
              <a:rPr lang="es-SV" smtClean="0"/>
              <a:t>27/8/2024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F33B19-9966-4CED-BF3C-2D368AC32A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E549AE7-94A8-45FC-A271-E5B464B803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55679-0962-4149-9CFA-9DEC74FDD628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43128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image" Target="../media/image10.svg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microsoft.com/office/2018/10/relationships/comments" Target="../comments/modernComment_9C4_A946C7FF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3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05163" y="814788"/>
            <a:ext cx="10328894" cy="1623612"/>
          </a:xfrm>
          <a:solidFill>
            <a:schemeClr val="accent1">
              <a:lumMod val="50000"/>
            </a:schemeClr>
          </a:solidFill>
        </p:spPr>
        <p:txBody>
          <a:bodyPr>
            <a:normAutofit fontScale="90000"/>
          </a:bodyPr>
          <a:lstStyle/>
          <a:p>
            <a:r>
              <a:rPr lang="es-SV" b="1" dirty="0">
                <a:solidFill>
                  <a:schemeClr val="bg1"/>
                </a:solidFill>
              </a:rPr>
              <a:t>Proficiency PT program </a:t>
            </a:r>
            <a:r>
              <a:rPr lang="es-SV" b="1" dirty="0" err="1">
                <a:solidFill>
                  <a:schemeClr val="bg1"/>
                </a:solidFill>
              </a:rPr>
              <a:t>overview</a:t>
            </a:r>
            <a:r>
              <a:rPr lang="es-SV" b="1">
                <a:solidFill>
                  <a:schemeClr val="bg1"/>
                </a:solidFill>
              </a:rPr>
              <a:t> EQEP </a:t>
            </a:r>
            <a:r>
              <a:rPr lang="es-SV" b="1" dirty="0">
                <a:solidFill>
                  <a:schemeClr val="bg1"/>
                </a:solidFill>
              </a:rPr>
              <a:t>El Salvador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58110" y="4257964"/>
            <a:ext cx="9969872" cy="1517179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es-ES" b="1" dirty="0"/>
              <a:t>MINISTRY OF HEALTH</a:t>
            </a:r>
          </a:p>
          <a:p>
            <a:pPr algn="r"/>
            <a:r>
              <a:rPr lang="es-ES" b="1" dirty="0"/>
              <a:t>ITS/VIH PROGRAM UNIT</a:t>
            </a:r>
          </a:p>
          <a:p>
            <a:pPr algn="r"/>
            <a:r>
              <a:rPr lang="es-ES" b="1" dirty="0"/>
              <a:t>CLINICAL LABORATORY OFFICE</a:t>
            </a:r>
          </a:p>
          <a:p>
            <a:pPr algn="r"/>
            <a:r>
              <a:rPr lang="es-ES" b="1" dirty="0"/>
              <a:t>AUGUST 2024 </a:t>
            </a:r>
            <a:endParaRPr lang="es-SV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2E75B21-76B5-6E53-11C4-8CECD1E28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31762"/>
            <a:ext cx="2729345" cy="411215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8C4370C-6B39-8B14-EE6D-BC668FEC08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7443" y="3215947"/>
            <a:ext cx="3001869" cy="210007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A83ABF5-71B5-85E3-1BC5-B589A3B06F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55694" flipH="1">
            <a:off x="5445096" y="2625487"/>
            <a:ext cx="2059230" cy="1371601"/>
          </a:xfrm>
          <a:prstGeom prst="rect">
            <a:avLst/>
          </a:prstGeom>
        </p:spPr>
      </p:pic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ADAF94FF-08D6-0056-A9B3-B9F1DA54F51C}"/>
              </a:ext>
            </a:extLst>
          </p:cNvPr>
          <p:cNvCxnSpPr>
            <a:cxnSpLocks/>
          </p:cNvCxnSpPr>
          <p:nvPr/>
        </p:nvCxnSpPr>
        <p:spPr>
          <a:xfrm flipV="1">
            <a:off x="846161" y="4203510"/>
            <a:ext cx="2620370" cy="5868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462073F6-EB29-114E-BE47-D29BC4E22A92}"/>
              </a:ext>
            </a:extLst>
          </p:cNvPr>
          <p:cNvCxnSpPr/>
          <p:nvPr/>
        </p:nvCxnSpPr>
        <p:spPr>
          <a:xfrm flipV="1">
            <a:off x="3753134" y="3548418"/>
            <a:ext cx="1733266" cy="5322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40312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2078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Marcador de número de diapositiva 3">
            <a:extLst>
              <a:ext uri="{FF2B5EF4-FFF2-40B4-BE49-F238E27FC236}">
                <a16:creationId xmlns:a16="http://schemas.microsoft.com/office/drawing/2014/main" id="{A543D08A-4DCE-8058-2203-81E19DAC8A6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Aft>
                <a:spcPct val="25000"/>
              </a:spcAft>
              <a:buClr>
                <a:srgbClr val="FFD911"/>
              </a:buClr>
              <a:buSzPct val="95000"/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Aft>
                <a:spcPct val="25000"/>
              </a:spcAft>
              <a:buClr>
                <a:srgbClr val="FFD911"/>
              </a:buClr>
              <a:buSzPct val="75000"/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Aft>
                <a:spcPct val="25000"/>
              </a:spcAft>
              <a:buSzPct val="75000"/>
              <a:buFont typeface="CommonBullets" pitchFamily="34" charset="2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Aft>
                <a:spcPct val="25000"/>
              </a:spcAft>
              <a:buSzPct val="75000"/>
              <a:buFont typeface="CommonBullets" pitchFamily="34" charset="2"/>
              <a:buChar char="!"/>
              <a:defRPr sz="3600">
                <a:solidFill>
                  <a:schemeClr val="bg1"/>
                </a:solidFill>
                <a:latin typeface="Arial Narrow" panose="020B0606020202030204" pitchFamily="34" charset="0"/>
              </a:defRPr>
            </a:lvl4pPr>
            <a:lvl5pPr marL="2057400" indent="-228600">
              <a:lnSpc>
                <a:spcPct val="90000"/>
              </a:lnSpc>
              <a:spcAft>
                <a:spcPct val="25000"/>
              </a:spcAft>
              <a:buSzPct val="75000"/>
              <a:buFont typeface="CommonBullets" pitchFamily="34" charset="2"/>
              <a:buChar char="!"/>
              <a:defRPr sz="3600">
                <a:solidFill>
                  <a:schemeClr val="bg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25000"/>
              </a:spcAft>
              <a:buSzPct val="75000"/>
              <a:buFont typeface="CommonBullets" pitchFamily="34" charset="2"/>
              <a:buChar char="!"/>
              <a:defRPr sz="3600">
                <a:solidFill>
                  <a:schemeClr val="bg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25000"/>
              </a:spcAft>
              <a:buSzPct val="75000"/>
              <a:buFont typeface="CommonBullets" pitchFamily="34" charset="2"/>
              <a:buChar char="!"/>
              <a:defRPr sz="3600">
                <a:solidFill>
                  <a:schemeClr val="bg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25000"/>
              </a:spcAft>
              <a:buSzPct val="75000"/>
              <a:buFont typeface="CommonBullets" pitchFamily="34" charset="2"/>
              <a:buChar char="!"/>
              <a:defRPr sz="3600">
                <a:solidFill>
                  <a:schemeClr val="bg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25000"/>
              </a:spcAft>
              <a:buSzPct val="75000"/>
              <a:buFont typeface="CommonBullets" pitchFamily="34" charset="2"/>
              <a:buChar char="!"/>
              <a:defRPr sz="3600">
                <a:solidFill>
                  <a:schemeClr val="bg1"/>
                </a:solidFill>
                <a:latin typeface="Arial Narrow" panose="020B0606020202030204" pitchFamily="34" charset="0"/>
              </a:defRPr>
            </a:lvl9pPr>
          </a:lstStyle>
          <a:p>
            <a:pPr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fld id="{4428B595-76BC-44B9-AF09-4B7A5DE9AB20}" type="slidenum">
              <a:rPr lang="en-US" altLang="es-SV" sz="1400">
                <a:solidFill>
                  <a:srgbClr val="FFFF99"/>
                </a:solidFill>
              </a:rPr>
              <a:t>2</a:t>
            </a:fld>
            <a:endParaRPr lang="en-US" altLang="es-SV" sz="1400">
              <a:solidFill>
                <a:srgbClr val="FFFF99"/>
              </a:solidFill>
            </a:endParaRPr>
          </a:p>
        </p:txBody>
      </p:sp>
      <p:sp>
        <p:nvSpPr>
          <p:cNvPr id="19462" name="CuadroTexto 7">
            <a:extLst>
              <a:ext uri="{FF2B5EF4-FFF2-40B4-BE49-F238E27FC236}">
                <a16:creationId xmlns:a16="http://schemas.microsoft.com/office/drawing/2014/main" id="{045E365C-9003-D9EF-C3D2-2D081F9392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388" y="4595880"/>
            <a:ext cx="4440626" cy="1200329"/>
          </a:xfrm>
          <a:prstGeom prst="rect">
            <a:avLst/>
          </a:prstGeom>
          <a:solidFill>
            <a:srgbClr val="F76646"/>
          </a:solidFill>
          <a:ln>
            <a:noFill/>
          </a:ln>
        </p:spPr>
        <p:txBody>
          <a:bodyPr wrap="square" lIns="91440" tIns="45720" rIns="91440" bIns="45720" anchor="t">
            <a:spAutoFit/>
          </a:bodyPr>
          <a:lstStyle>
            <a:lvl1pPr>
              <a:lnSpc>
                <a:spcPct val="90000"/>
              </a:lnSpc>
              <a:spcAft>
                <a:spcPct val="25000"/>
              </a:spcAft>
              <a:buClr>
                <a:srgbClr val="FFD911"/>
              </a:buClr>
              <a:buSzPct val="95000"/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Aft>
                <a:spcPct val="25000"/>
              </a:spcAft>
              <a:buClr>
                <a:srgbClr val="FFD911"/>
              </a:buClr>
              <a:buSzPct val="75000"/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Aft>
                <a:spcPct val="25000"/>
              </a:spcAft>
              <a:buSzPct val="75000"/>
              <a:buFont typeface="CommonBullets" pitchFamily="34" charset="2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Aft>
                <a:spcPct val="25000"/>
              </a:spcAft>
              <a:buSzPct val="75000"/>
              <a:buFont typeface="CommonBullets" pitchFamily="34" charset="2"/>
              <a:buChar char="!"/>
              <a:defRPr sz="3600">
                <a:solidFill>
                  <a:schemeClr val="bg1"/>
                </a:solidFill>
                <a:latin typeface="Arial Narrow" panose="020B0606020202030204" pitchFamily="34" charset="0"/>
              </a:defRPr>
            </a:lvl4pPr>
            <a:lvl5pPr marL="2057400" indent="-228600">
              <a:lnSpc>
                <a:spcPct val="90000"/>
              </a:lnSpc>
              <a:spcAft>
                <a:spcPct val="25000"/>
              </a:spcAft>
              <a:buSzPct val="75000"/>
              <a:buFont typeface="CommonBullets" pitchFamily="34" charset="2"/>
              <a:buChar char="!"/>
              <a:defRPr sz="3600">
                <a:solidFill>
                  <a:schemeClr val="bg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25000"/>
              </a:spcAft>
              <a:buSzPct val="75000"/>
              <a:buFont typeface="CommonBullets" pitchFamily="34" charset="2"/>
              <a:buChar char="!"/>
              <a:defRPr sz="3600">
                <a:solidFill>
                  <a:schemeClr val="bg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25000"/>
              </a:spcAft>
              <a:buSzPct val="75000"/>
              <a:buFont typeface="CommonBullets" pitchFamily="34" charset="2"/>
              <a:buChar char="!"/>
              <a:defRPr sz="3600">
                <a:solidFill>
                  <a:schemeClr val="bg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25000"/>
              </a:spcAft>
              <a:buSzPct val="75000"/>
              <a:buFont typeface="CommonBullets" pitchFamily="34" charset="2"/>
              <a:buChar char="!"/>
              <a:defRPr sz="3600">
                <a:solidFill>
                  <a:schemeClr val="bg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25000"/>
              </a:spcAft>
              <a:buSzPct val="75000"/>
              <a:buFont typeface="CommonBullets" pitchFamily="34" charset="2"/>
              <a:buChar char="!"/>
              <a:defRPr sz="3600">
                <a:solidFill>
                  <a:schemeClr val="bg1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lnSpc>
                <a:spcPct val="100000"/>
              </a:lnSpc>
              <a:spcAft>
                <a:spcPct val="0"/>
              </a:spcAft>
              <a:buClrTx/>
              <a:buSzTx/>
              <a:buNone/>
            </a:pPr>
            <a:r>
              <a:rPr lang="es-SV" altLang="es-SV" sz="2400" dirty="0">
                <a:latin typeface="Arial Narrow"/>
              </a:rPr>
              <a:t>DTS= </a:t>
            </a:r>
            <a:r>
              <a:rPr lang="es-SV" altLang="es-SV" sz="2400" dirty="0" err="1">
                <a:latin typeface="Arial Narrow"/>
              </a:rPr>
              <a:t>Dry</a:t>
            </a:r>
            <a:r>
              <a:rPr lang="es-SV" altLang="es-SV" sz="2400" dirty="0">
                <a:latin typeface="Arial Narrow"/>
              </a:rPr>
              <a:t> </a:t>
            </a:r>
            <a:r>
              <a:rPr lang="es-SV" altLang="es-SV" sz="2400" dirty="0" err="1">
                <a:latin typeface="Arial Narrow"/>
              </a:rPr>
              <a:t>Tube</a:t>
            </a:r>
            <a:r>
              <a:rPr lang="es-SV" altLang="es-SV" sz="2400" dirty="0">
                <a:latin typeface="Arial Narrow"/>
              </a:rPr>
              <a:t> </a:t>
            </a:r>
            <a:r>
              <a:rPr lang="es-SV" altLang="es-SV" sz="2400" dirty="0" err="1">
                <a:latin typeface="Arial Narrow"/>
              </a:rPr>
              <a:t>Sample</a:t>
            </a:r>
            <a:endParaRPr lang="es-SV" altLang="es-SV" sz="2400" dirty="0">
              <a:latin typeface="Arial Narrow"/>
            </a:endParaRPr>
          </a:p>
          <a:p>
            <a:pPr algn="ctr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es-SV" altLang="es-SV" sz="2400" dirty="0">
                <a:latin typeface="Arial Narrow" panose="020B0606020202030204" pitchFamily="34" charset="0"/>
              </a:rPr>
              <a:t>EQEP Reference Laboratories </a:t>
            </a:r>
          </a:p>
          <a:p>
            <a:pPr algn="ctr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es-SV" altLang="es-SV" sz="2400" dirty="0">
                <a:latin typeface="Arial Narrow" panose="020B0606020202030204" pitchFamily="34" charset="0"/>
              </a:rPr>
              <a:t>Decentralized 5 Health Regions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2CD83D9-716C-46B1-B5EC-AA596F6A4BB7}"/>
              </a:ext>
            </a:extLst>
          </p:cNvPr>
          <p:cNvSpPr txBox="1"/>
          <p:nvPr/>
        </p:nvSpPr>
        <p:spPr>
          <a:xfrm>
            <a:off x="6503545" y="4629120"/>
            <a:ext cx="4871935" cy="1200329"/>
          </a:xfrm>
          <a:prstGeom prst="rect">
            <a:avLst/>
          </a:prstGeom>
          <a:solidFill>
            <a:srgbClr val="408E96"/>
          </a:solidFill>
          <a:ln>
            <a:solidFill>
              <a:srgbClr val="408E96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pPr algn="ctr">
              <a:defRPr/>
            </a:pPr>
            <a:r>
              <a:rPr lang="es-SV" sz="2400" dirty="0">
                <a:solidFill>
                  <a:schemeClr val="bg1"/>
                </a:solidFill>
              </a:rPr>
              <a:t>DSS= </a:t>
            </a:r>
            <a:r>
              <a:rPr lang="es-SV" sz="2400" dirty="0" err="1">
                <a:solidFill>
                  <a:schemeClr val="bg1"/>
                </a:solidFill>
              </a:rPr>
              <a:t>Dialyzed</a:t>
            </a:r>
            <a:r>
              <a:rPr lang="es-SV" sz="2400" dirty="0">
                <a:solidFill>
                  <a:schemeClr val="bg1"/>
                </a:solidFill>
              </a:rPr>
              <a:t> </a:t>
            </a:r>
            <a:r>
              <a:rPr lang="es-SV" sz="2400" dirty="0" err="1">
                <a:solidFill>
                  <a:schemeClr val="bg1"/>
                </a:solidFill>
              </a:rPr>
              <a:t>Serum</a:t>
            </a:r>
            <a:r>
              <a:rPr lang="es-SV" sz="2400" dirty="0">
                <a:solidFill>
                  <a:schemeClr val="bg1"/>
                </a:solidFill>
              </a:rPr>
              <a:t> </a:t>
            </a:r>
            <a:r>
              <a:rPr lang="es-SV" sz="2400" dirty="0" err="1">
                <a:solidFill>
                  <a:schemeClr val="bg1"/>
                </a:solidFill>
              </a:rPr>
              <a:t>Sample</a:t>
            </a:r>
            <a:r>
              <a:rPr lang="es-SV" sz="2400" dirty="0">
                <a:solidFill>
                  <a:schemeClr val="bg1"/>
                </a:solidFill>
              </a:rPr>
              <a:t> </a:t>
            </a:r>
            <a:endParaRPr lang="es-SV" sz="2400" dirty="0">
              <a:solidFill>
                <a:schemeClr val="bg1"/>
              </a:solidFill>
              <a:cs typeface="Calibri"/>
            </a:endParaRPr>
          </a:p>
          <a:p>
            <a:pPr algn="ctr">
              <a:defRPr/>
            </a:pPr>
            <a:r>
              <a:rPr lang="es-SV" sz="2400" dirty="0">
                <a:solidFill>
                  <a:schemeClr val="bg1"/>
                </a:solidFill>
              </a:rPr>
              <a:t>Public Health Surveillance Laboratory LVSP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99B98BA-622D-D08C-AF9C-655A3DCD92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494" t="43404" r="8085" b="45816"/>
          <a:stretch/>
        </p:blipFill>
        <p:spPr>
          <a:xfrm>
            <a:off x="457200" y="1581779"/>
            <a:ext cx="11527275" cy="1918311"/>
          </a:xfrm>
          <a:prstGeom prst="rect">
            <a:avLst/>
          </a:prstGeom>
        </p:spPr>
      </p:pic>
      <p:sp>
        <p:nvSpPr>
          <p:cNvPr id="10" name="Elipse 9">
            <a:extLst>
              <a:ext uri="{FF2B5EF4-FFF2-40B4-BE49-F238E27FC236}">
                <a16:creationId xmlns:a16="http://schemas.microsoft.com/office/drawing/2014/main" id="{C044F59A-E60C-601B-2C61-27828F25CE31}"/>
              </a:ext>
            </a:extLst>
          </p:cNvPr>
          <p:cNvSpPr/>
          <p:nvPr/>
        </p:nvSpPr>
        <p:spPr>
          <a:xfrm>
            <a:off x="6095999" y="1430749"/>
            <a:ext cx="2172511" cy="2220369"/>
          </a:xfrm>
          <a:prstGeom prst="ellipse">
            <a:avLst/>
          </a:prstGeom>
          <a:noFill/>
          <a:ln w="38100">
            <a:solidFill>
              <a:srgbClr val="408E9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dirty="0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F01A9ECF-2755-D6B0-97DE-58CCB639C7C0}"/>
              </a:ext>
            </a:extLst>
          </p:cNvPr>
          <p:cNvSpPr/>
          <p:nvPr/>
        </p:nvSpPr>
        <p:spPr>
          <a:xfrm>
            <a:off x="457200" y="1494710"/>
            <a:ext cx="2172511" cy="2220369"/>
          </a:xfrm>
          <a:prstGeom prst="ellipse">
            <a:avLst/>
          </a:prstGeom>
          <a:noFill/>
          <a:ln w="38100">
            <a:solidFill>
              <a:srgbClr val="F7664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AEBB4AD-D969-93EE-C428-65D276D5E337}"/>
              </a:ext>
            </a:extLst>
          </p:cNvPr>
          <p:cNvSpPr txBox="1"/>
          <p:nvPr/>
        </p:nvSpPr>
        <p:spPr>
          <a:xfrm>
            <a:off x="-1" y="0"/>
            <a:ext cx="12192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SV" altLang="es-SV" sz="2800" b="1" dirty="0">
                <a:solidFill>
                  <a:schemeClr val="tx1"/>
                </a:solidFill>
              </a:rPr>
              <a:t>SAMPLES USED FOR </a:t>
            </a:r>
            <a:r>
              <a:rPr lang="es-SV" altLang="es-SV" sz="2800" b="1" dirty="0"/>
              <a:t>EXTERNAL QUALITY EVALUATION PROGRAM </a:t>
            </a:r>
            <a:r>
              <a:rPr lang="es-SV" altLang="es-SV" sz="2800" b="1" dirty="0">
                <a:solidFill>
                  <a:schemeClr val="tx1"/>
                </a:solidFill>
              </a:rPr>
              <a:t>PEEC EL SALVADOR AS OF JUNE 2019</a:t>
            </a:r>
            <a:endParaRPr lang="es-GT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Marcador de contenido 6">
            <a:extLst>
              <a:ext uri="{FF2B5EF4-FFF2-40B4-BE49-F238E27FC236}">
                <a16:creationId xmlns:a16="http://schemas.microsoft.com/office/drawing/2014/main" id="{1CD98465-5985-EC72-B7D5-5FE5FF3EBE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2775470"/>
              </p:ext>
            </p:extLst>
          </p:nvPr>
        </p:nvGraphicFramePr>
        <p:xfrm>
          <a:off x="233917" y="681038"/>
          <a:ext cx="5862083" cy="59324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Marcador de contenido 6">
            <a:extLst>
              <a:ext uri="{FF2B5EF4-FFF2-40B4-BE49-F238E27FC236}">
                <a16:creationId xmlns:a16="http://schemas.microsoft.com/office/drawing/2014/main" id="{7C746380-46F1-0955-08EC-36687579CDF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977791"/>
              </p:ext>
            </p:extLst>
          </p:nvPr>
        </p:nvGraphicFramePr>
        <p:xfrm>
          <a:off x="6096000" y="747823"/>
          <a:ext cx="5862083" cy="58479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5" name="Gráfico 14" descr="Back con relleno sólido">
            <a:extLst>
              <a:ext uri="{FF2B5EF4-FFF2-40B4-BE49-F238E27FC236}">
                <a16:creationId xmlns:a16="http://schemas.microsoft.com/office/drawing/2014/main" id="{0BFCAB35-CD9D-EC0D-E8E3-A6A794F0792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1423640">
            <a:off x="5372985" y="557423"/>
            <a:ext cx="1857153" cy="1857153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70DC952D-7A06-1C29-DF42-051D79179A29}"/>
              </a:ext>
            </a:extLst>
          </p:cNvPr>
          <p:cNvSpPr txBox="1"/>
          <p:nvPr/>
        </p:nvSpPr>
        <p:spPr>
          <a:xfrm>
            <a:off x="0" y="34707"/>
            <a:ext cx="1219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SV" altLang="es-SV" sz="2800" b="1" dirty="0"/>
              <a:t>EXTERNAL QUALITY EVALUATION PROGRAM CYCLE EQEP</a:t>
            </a:r>
            <a:r>
              <a:rPr lang="es-SV" altLang="es-SV" sz="2800" b="1" dirty="0">
                <a:solidFill>
                  <a:schemeClr val="tx1"/>
                </a:solidFill>
              </a:rPr>
              <a:t> EL SALVADOR</a:t>
            </a:r>
            <a:endParaRPr lang="es-GT" sz="2800" dirty="0"/>
          </a:p>
        </p:txBody>
      </p:sp>
    </p:spTree>
    <p:extLst>
      <p:ext uri="{BB962C8B-B14F-4D97-AF65-F5344CB8AC3E}">
        <p14:creationId xmlns:p14="http://schemas.microsoft.com/office/powerpoint/2010/main" val="370549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Marcador de contenido 2">
            <a:extLst>
              <a:ext uri="{FF2B5EF4-FFF2-40B4-BE49-F238E27FC236}">
                <a16:creationId xmlns:a16="http://schemas.microsoft.com/office/drawing/2014/main" id="{6814DBE6-CB0F-5829-4FF9-0BA3746E52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4222049"/>
              </p:ext>
            </p:extLst>
          </p:nvPr>
        </p:nvGraphicFramePr>
        <p:xfrm>
          <a:off x="262269" y="1254642"/>
          <a:ext cx="11561135" cy="54668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460" name="Marcador de número de diapositiva 3">
            <a:extLst>
              <a:ext uri="{FF2B5EF4-FFF2-40B4-BE49-F238E27FC236}">
                <a16:creationId xmlns:a16="http://schemas.microsoft.com/office/drawing/2014/main" id="{A543D08A-4DCE-8058-2203-81E19DAC8A6E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0" y="6356350"/>
            <a:ext cx="27432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Aft>
                <a:spcPct val="25000"/>
              </a:spcAft>
              <a:buClr>
                <a:srgbClr val="FFD911"/>
              </a:buClr>
              <a:buSzPct val="95000"/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Aft>
                <a:spcPct val="25000"/>
              </a:spcAft>
              <a:buClr>
                <a:srgbClr val="FFD911"/>
              </a:buClr>
              <a:buSzPct val="75000"/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Aft>
                <a:spcPct val="25000"/>
              </a:spcAft>
              <a:buSzPct val="75000"/>
              <a:buFont typeface="CommonBullets" pitchFamily="34" charset="2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Aft>
                <a:spcPct val="25000"/>
              </a:spcAft>
              <a:buSzPct val="75000"/>
              <a:buFont typeface="CommonBullets" pitchFamily="34" charset="2"/>
              <a:buChar char="!"/>
              <a:defRPr sz="3600">
                <a:solidFill>
                  <a:schemeClr val="bg1"/>
                </a:solidFill>
                <a:latin typeface="Arial Narrow" panose="020B0606020202030204" pitchFamily="34" charset="0"/>
              </a:defRPr>
            </a:lvl4pPr>
            <a:lvl5pPr marL="2057400" indent="-228600">
              <a:lnSpc>
                <a:spcPct val="90000"/>
              </a:lnSpc>
              <a:spcAft>
                <a:spcPct val="25000"/>
              </a:spcAft>
              <a:buSzPct val="75000"/>
              <a:buFont typeface="CommonBullets" pitchFamily="34" charset="2"/>
              <a:buChar char="!"/>
              <a:defRPr sz="3600">
                <a:solidFill>
                  <a:schemeClr val="bg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25000"/>
              </a:spcAft>
              <a:buSzPct val="75000"/>
              <a:buFont typeface="CommonBullets" pitchFamily="34" charset="2"/>
              <a:buChar char="!"/>
              <a:defRPr sz="3600">
                <a:solidFill>
                  <a:schemeClr val="bg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25000"/>
              </a:spcAft>
              <a:buSzPct val="75000"/>
              <a:buFont typeface="CommonBullets" pitchFamily="34" charset="2"/>
              <a:buChar char="!"/>
              <a:defRPr sz="3600">
                <a:solidFill>
                  <a:schemeClr val="bg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25000"/>
              </a:spcAft>
              <a:buSzPct val="75000"/>
              <a:buFont typeface="CommonBullets" pitchFamily="34" charset="2"/>
              <a:buChar char="!"/>
              <a:defRPr sz="3600">
                <a:solidFill>
                  <a:schemeClr val="bg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25000"/>
              </a:spcAft>
              <a:buSzPct val="75000"/>
              <a:buFont typeface="CommonBullets" pitchFamily="34" charset="2"/>
              <a:buChar char="!"/>
              <a:defRPr sz="3600">
                <a:solidFill>
                  <a:schemeClr val="bg1"/>
                </a:solidFill>
                <a:latin typeface="Arial Narrow" panose="020B0606020202030204" pitchFamily="34" charset="0"/>
              </a:defRPr>
            </a:lvl9pPr>
          </a:lstStyle>
          <a:p>
            <a:pPr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fld id="{4428B595-76BC-44B9-AF09-4B7A5DE9AB20}" type="slidenum">
              <a:rPr lang="en-US" altLang="es-SV" sz="1400">
                <a:solidFill>
                  <a:srgbClr val="FFFF99"/>
                </a:solidFill>
              </a:rPr>
              <a:t>4</a:t>
            </a:fld>
            <a:endParaRPr lang="en-US" altLang="es-SV" sz="1400">
              <a:solidFill>
                <a:srgbClr val="FFFF99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1FB391E-E20C-D5D9-3F34-D723A5900ECA}"/>
              </a:ext>
            </a:extLst>
          </p:cNvPr>
          <p:cNvSpPr txBox="1"/>
          <p:nvPr/>
        </p:nvSpPr>
        <p:spPr>
          <a:xfrm>
            <a:off x="0" y="0"/>
            <a:ext cx="1219199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SV" altLang="es-SV" sz="2800" b="1" dirty="0"/>
              <a:t>DECENTRALIZED ESTABLISHMENTS EXTERNAL QUALITY EVALUATION PROGRAM EQEP</a:t>
            </a:r>
            <a:r>
              <a:rPr lang="es-SV" altLang="es-SV" sz="2800" b="1" dirty="0">
                <a:solidFill>
                  <a:schemeClr val="tx1"/>
                </a:solidFill>
              </a:rPr>
              <a:t> EL SALVADOR</a:t>
            </a:r>
            <a:endParaRPr lang="es-GT" sz="2800" dirty="0"/>
          </a:p>
        </p:txBody>
      </p:sp>
    </p:spTree>
    <p:extLst>
      <p:ext uri="{BB962C8B-B14F-4D97-AF65-F5344CB8AC3E}">
        <p14:creationId xmlns:p14="http://schemas.microsoft.com/office/powerpoint/2010/main" val="1506555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ACCF74-1BBF-331B-C3E0-591E8554C0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FA61E089-338F-591A-DF61-72E6E9F7DF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9735" t="29359" r="21288" b="48957"/>
          <a:stretch/>
        </p:blipFill>
        <p:spPr>
          <a:xfrm>
            <a:off x="207527" y="1513171"/>
            <a:ext cx="11760739" cy="2071992"/>
          </a:xfr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A541FBA-4EDB-B0C9-2259-190811A4D912}"/>
              </a:ext>
            </a:extLst>
          </p:cNvPr>
          <p:cNvSpPr txBox="1"/>
          <p:nvPr/>
        </p:nvSpPr>
        <p:spPr>
          <a:xfrm>
            <a:off x="282102" y="3711812"/>
            <a:ext cx="1762324" cy="83099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SV" sz="2400" dirty="0"/>
              <a:t>HIV and</a:t>
            </a:r>
          </a:p>
          <a:p>
            <a:pPr algn="ctr"/>
            <a:r>
              <a:rPr lang="es-SV" sz="2400" dirty="0"/>
              <a:t> Syphilis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5AD8EEA-0B66-069F-295A-2E94F731FCA4}"/>
              </a:ext>
            </a:extLst>
          </p:cNvPr>
          <p:cNvSpPr txBox="1"/>
          <p:nvPr/>
        </p:nvSpPr>
        <p:spPr>
          <a:xfrm>
            <a:off x="2149812" y="3711812"/>
            <a:ext cx="1830421" cy="120032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SV" sz="2400" dirty="0"/>
              <a:t>HIV, Syphilis, Hepatitis B, Hepatitis C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3CA6394-DAA5-3364-C6C7-F1ADA6445ADB}"/>
              </a:ext>
            </a:extLst>
          </p:cNvPr>
          <p:cNvSpPr txBox="1"/>
          <p:nvPr/>
        </p:nvSpPr>
        <p:spPr>
          <a:xfrm>
            <a:off x="4173165" y="3711812"/>
            <a:ext cx="1742875" cy="156966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SV" sz="2400" dirty="0"/>
              <a:t>HIV, Syphilis, Hepatitis B, Hepatitis C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DA324B2-D66A-49C3-ED27-1C55041CD895}"/>
              </a:ext>
            </a:extLst>
          </p:cNvPr>
          <p:cNvSpPr txBox="1"/>
          <p:nvPr/>
        </p:nvSpPr>
        <p:spPr>
          <a:xfrm>
            <a:off x="6087897" y="3711812"/>
            <a:ext cx="1830421" cy="193899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SV" sz="2400" dirty="0"/>
              <a:t>HIV, Syphilis, HIV/Syphilis Duals Hepatitis B, Hepatitis C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6ACAE85-73E1-8B45-C98A-9B664339CF0F}"/>
              </a:ext>
            </a:extLst>
          </p:cNvPr>
          <p:cNvSpPr txBox="1"/>
          <p:nvPr/>
        </p:nvSpPr>
        <p:spPr>
          <a:xfrm>
            <a:off x="8023704" y="3711812"/>
            <a:ext cx="1830421" cy="193899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SV" sz="2400" dirty="0"/>
              <a:t>HIV, Syphilis, HIV/Syphilis Duals Hepatitis B, Hepatitis C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AE61AFE-4311-630B-BBA3-6C40391332DA}"/>
              </a:ext>
            </a:extLst>
          </p:cNvPr>
          <p:cNvSpPr txBox="1"/>
          <p:nvPr/>
        </p:nvSpPr>
        <p:spPr>
          <a:xfrm>
            <a:off x="9959511" y="3711812"/>
            <a:ext cx="2015237" cy="230832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SV" sz="2400" dirty="0"/>
              <a:t>HIV, Syphilis, HIV/Syphilis Duals Hepatitis B, Hepatitis C, Cryptococcus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58F92A4-468F-BC81-7099-BACDC5E9D611}"/>
              </a:ext>
            </a:extLst>
          </p:cNvPr>
          <p:cNvSpPr txBox="1"/>
          <p:nvPr/>
        </p:nvSpPr>
        <p:spPr>
          <a:xfrm>
            <a:off x="0" y="153285"/>
            <a:ext cx="12192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SV" altLang="es-SV" sz="2800" b="1" dirty="0">
                <a:solidFill>
                  <a:schemeClr val="tx1"/>
                </a:solidFill>
              </a:rPr>
              <a:t>DIAGNOSTIC  TESTS OF THE </a:t>
            </a:r>
            <a:r>
              <a:rPr lang="es-SV" altLang="es-SV" sz="2800" b="1" dirty="0"/>
              <a:t>EXTERNAL QUALITY EVALUATION PROGRAM </a:t>
            </a:r>
            <a:r>
              <a:rPr lang="es-SV" altLang="es-SV" sz="2800" b="1" dirty="0">
                <a:solidFill>
                  <a:schemeClr val="tx1"/>
                </a:solidFill>
              </a:rPr>
              <a:t>PEEC EL SALVADOR FROM 2019 TO 2024</a:t>
            </a:r>
            <a:endParaRPr lang="es-GT" sz="2800" dirty="0"/>
          </a:p>
        </p:txBody>
      </p:sp>
    </p:spTree>
    <p:extLst>
      <p:ext uri="{BB962C8B-B14F-4D97-AF65-F5344CB8AC3E}">
        <p14:creationId xmlns:p14="http://schemas.microsoft.com/office/powerpoint/2010/main" val="2839988223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Tabla&#10;&#10;Descripción generada automáticamente">
            <a:extLst>
              <a:ext uri="{FF2B5EF4-FFF2-40B4-BE49-F238E27FC236}">
                <a16:creationId xmlns:a16="http://schemas.microsoft.com/office/drawing/2014/main" id="{4B35A376-83CE-E319-39B6-F630C45FB5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361" y="375320"/>
            <a:ext cx="2780459" cy="3848658"/>
          </a:xfrm>
          <a:prstGeom prst="rect">
            <a:avLst/>
          </a:prstGeom>
        </p:spPr>
      </p:pic>
      <p:pic>
        <p:nvPicPr>
          <p:cNvPr id="11" name="Imagen 10" descr="Interfaz de usuario gráfica, Tabla&#10;&#10;Descripción generada automáticamente">
            <a:extLst>
              <a:ext uri="{FF2B5EF4-FFF2-40B4-BE49-F238E27FC236}">
                <a16:creationId xmlns:a16="http://schemas.microsoft.com/office/drawing/2014/main" id="{57AE743B-AD05-3024-8482-FE9B281471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3463" y="0"/>
            <a:ext cx="2748717" cy="2106674"/>
          </a:xfrm>
          <a:prstGeom prst="rect">
            <a:avLst/>
          </a:prstGeom>
        </p:spPr>
      </p:pic>
      <p:pic>
        <p:nvPicPr>
          <p:cNvPr id="9" name="Imagen 8" descr="Tabla&#10;&#10;Descripción generada automáticamente">
            <a:extLst>
              <a:ext uri="{FF2B5EF4-FFF2-40B4-BE49-F238E27FC236}">
                <a16:creationId xmlns:a16="http://schemas.microsoft.com/office/drawing/2014/main" id="{39652A84-9744-2AA7-2CC7-CA4CDEB48A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3697" y="2321371"/>
            <a:ext cx="2111503" cy="2132643"/>
          </a:xfrm>
          <a:prstGeom prst="rect">
            <a:avLst/>
          </a:prstGeom>
        </p:spPr>
      </p:pic>
      <p:pic>
        <p:nvPicPr>
          <p:cNvPr id="5" name="Marcador de contenido 4" descr="Texto, Aplicación&#10;&#10;Descripción generada automáticamente">
            <a:extLst>
              <a:ext uri="{FF2B5EF4-FFF2-40B4-BE49-F238E27FC236}">
                <a16:creationId xmlns:a16="http://schemas.microsoft.com/office/drawing/2014/main" id="{653F0B29-2DEB-23D8-51DA-56910A74B5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438" y="4778477"/>
            <a:ext cx="2020529" cy="2079523"/>
          </a:xfrm>
          <a:prstGeom prst="rect">
            <a:avLst/>
          </a:prstGeom>
        </p:spPr>
      </p:pic>
      <p:pic>
        <p:nvPicPr>
          <p:cNvPr id="13" name="Imagen 12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AF8E920F-7EA1-8F89-435B-2561D0FB21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62822" y="4915719"/>
            <a:ext cx="4364400" cy="1839042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A622333F-46B4-2CAA-C3E9-1E03B2362C8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72538" y="507576"/>
            <a:ext cx="1785553" cy="887366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6F20609E-1C36-47D1-4FD7-C9FA6D0F816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53436" y="1700211"/>
            <a:ext cx="1441415" cy="1441415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1696549B-D944-DD1B-C432-BB5C5C5A14A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29650" y="5391590"/>
            <a:ext cx="2955583" cy="676636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85BCFAF4-7EDD-D409-B7A0-EB91DCDF98C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115308" y="1813134"/>
            <a:ext cx="1914768" cy="1083678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DE5F72ED-EEE9-70B4-2EE8-5143CF0336B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616735" y="3529012"/>
            <a:ext cx="1260939" cy="1466569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0A2C6931-65CF-0A8B-1830-3607655DA96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586787" y="3533775"/>
            <a:ext cx="1293777" cy="12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717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Marcador de número de diapositiva 3">
            <a:extLst>
              <a:ext uri="{FF2B5EF4-FFF2-40B4-BE49-F238E27FC236}">
                <a16:creationId xmlns:a16="http://schemas.microsoft.com/office/drawing/2014/main" id="{A543D08A-4DCE-8058-2203-81E19DAC8A6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Aft>
                <a:spcPct val="25000"/>
              </a:spcAft>
              <a:buClr>
                <a:srgbClr val="FFD911"/>
              </a:buClr>
              <a:buSzPct val="95000"/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Aft>
                <a:spcPct val="25000"/>
              </a:spcAft>
              <a:buClr>
                <a:srgbClr val="FFD911"/>
              </a:buClr>
              <a:buSzPct val="75000"/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Aft>
                <a:spcPct val="25000"/>
              </a:spcAft>
              <a:buSzPct val="75000"/>
              <a:buFont typeface="CommonBullets" pitchFamily="34" charset="2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Aft>
                <a:spcPct val="25000"/>
              </a:spcAft>
              <a:buSzPct val="75000"/>
              <a:buFont typeface="CommonBullets" pitchFamily="34" charset="2"/>
              <a:buChar char="!"/>
              <a:defRPr sz="3600">
                <a:solidFill>
                  <a:schemeClr val="bg1"/>
                </a:solidFill>
                <a:latin typeface="Arial Narrow" panose="020B0606020202030204" pitchFamily="34" charset="0"/>
              </a:defRPr>
            </a:lvl4pPr>
            <a:lvl5pPr marL="2057400" indent="-228600">
              <a:lnSpc>
                <a:spcPct val="90000"/>
              </a:lnSpc>
              <a:spcAft>
                <a:spcPct val="25000"/>
              </a:spcAft>
              <a:buSzPct val="75000"/>
              <a:buFont typeface="CommonBullets" pitchFamily="34" charset="2"/>
              <a:buChar char="!"/>
              <a:defRPr sz="3600">
                <a:solidFill>
                  <a:schemeClr val="bg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25000"/>
              </a:spcAft>
              <a:buSzPct val="75000"/>
              <a:buFont typeface="CommonBullets" pitchFamily="34" charset="2"/>
              <a:buChar char="!"/>
              <a:defRPr sz="3600">
                <a:solidFill>
                  <a:schemeClr val="bg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25000"/>
              </a:spcAft>
              <a:buSzPct val="75000"/>
              <a:buFont typeface="CommonBullets" pitchFamily="34" charset="2"/>
              <a:buChar char="!"/>
              <a:defRPr sz="3600">
                <a:solidFill>
                  <a:schemeClr val="bg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25000"/>
              </a:spcAft>
              <a:buSzPct val="75000"/>
              <a:buFont typeface="CommonBullets" pitchFamily="34" charset="2"/>
              <a:buChar char="!"/>
              <a:defRPr sz="3600">
                <a:solidFill>
                  <a:schemeClr val="bg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25000"/>
              </a:spcAft>
              <a:buSzPct val="75000"/>
              <a:buFont typeface="CommonBullets" pitchFamily="34" charset="2"/>
              <a:buChar char="!"/>
              <a:defRPr sz="3600">
                <a:solidFill>
                  <a:schemeClr val="bg1"/>
                </a:solidFill>
                <a:latin typeface="Arial Narrow" panose="020B0606020202030204" pitchFamily="34" charset="0"/>
              </a:defRPr>
            </a:lvl9pPr>
          </a:lstStyle>
          <a:p>
            <a:pPr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fld id="{4428B595-76BC-44B9-AF09-4B7A5DE9AB20}" type="slidenum">
              <a:rPr lang="en-US" altLang="es-SV" sz="1400" smtClean="0">
                <a:solidFill>
                  <a:srgbClr val="FFFF99"/>
                </a:solidFill>
              </a:rPr>
              <a:t>7</a:t>
            </a:fld>
            <a:endParaRPr lang="en-US" altLang="es-SV" sz="1400">
              <a:solidFill>
                <a:srgbClr val="FFFF99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4B9075EB-DE0C-5F8B-9D1A-30442466A2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0" t="30853" r="13141" b="21860"/>
          <a:stretch/>
        </p:blipFill>
        <p:spPr>
          <a:xfrm>
            <a:off x="1201270" y="933163"/>
            <a:ext cx="9968752" cy="4486378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E73565C0-87F9-98DB-AD0B-AC010CB731F2}"/>
              </a:ext>
            </a:extLst>
          </p:cNvPr>
          <p:cNvSpPr txBox="1"/>
          <p:nvPr/>
        </p:nvSpPr>
        <p:spPr>
          <a:xfrm>
            <a:off x="47845" y="26435"/>
            <a:ext cx="121441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SV" altLang="es-SV" sz="2800" b="1">
                <a:solidFill>
                  <a:schemeClr val="tx1"/>
                </a:solidFill>
              </a:rPr>
              <a:t>PEEC MST EL SALVADOR</a:t>
            </a:r>
            <a:endParaRPr lang="es-GT" sz="2800" dirty="0"/>
          </a:p>
        </p:txBody>
      </p:sp>
    </p:spTree>
    <p:extLst>
      <p:ext uri="{BB962C8B-B14F-4D97-AF65-F5344CB8AC3E}">
        <p14:creationId xmlns:p14="http://schemas.microsoft.com/office/powerpoint/2010/main" val="28188480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Personas preparando comida en una mesa&#10;&#10;Descripción generada automáticamente con confianza baja">
            <a:extLst>
              <a:ext uri="{FF2B5EF4-FFF2-40B4-BE49-F238E27FC236}">
                <a16:creationId xmlns:a16="http://schemas.microsoft.com/office/drawing/2014/main" id="{B1DB42EB-EB5A-0921-B0FE-DC6DB6DDB3C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5788" r="-3" b="16296"/>
          <a:stretch/>
        </p:blipFill>
        <p:spPr>
          <a:xfrm>
            <a:off x="1" y="-6235"/>
            <a:ext cx="3255403" cy="2505456"/>
          </a:xfrm>
          <a:custGeom>
            <a:avLst/>
            <a:gdLst/>
            <a:ahLst/>
            <a:cxnLst/>
            <a:rect l="l" t="t" r="r" b="b"/>
            <a:pathLst>
              <a:path w="3255403" h="2505456">
                <a:moveTo>
                  <a:pt x="0" y="0"/>
                </a:moveTo>
                <a:lnTo>
                  <a:pt x="3255403" y="0"/>
                </a:lnTo>
                <a:lnTo>
                  <a:pt x="2094477" y="2505456"/>
                </a:lnTo>
                <a:lnTo>
                  <a:pt x="0" y="2505456"/>
                </a:lnTo>
                <a:close/>
              </a:path>
            </a:pathLst>
          </a:custGeom>
        </p:spPr>
      </p:pic>
      <p:pic>
        <p:nvPicPr>
          <p:cNvPr id="7" name="Imagen 6" descr="Personas sentadas en una mesa&#10;&#10;Descripción generada automáticamente con confianza baja">
            <a:extLst>
              <a:ext uri="{FF2B5EF4-FFF2-40B4-BE49-F238E27FC236}">
                <a16:creationId xmlns:a16="http://schemas.microsoft.com/office/drawing/2014/main" id="{0A5C3CC1-ED41-0709-B918-1E73F5EA72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93" r="-3" b="16686"/>
          <a:stretch/>
        </p:blipFill>
        <p:spPr>
          <a:xfrm>
            <a:off x="7381876" y="10"/>
            <a:ext cx="4810125" cy="2501827"/>
          </a:xfrm>
          <a:custGeom>
            <a:avLst/>
            <a:gdLst/>
            <a:ahLst/>
            <a:cxnLst/>
            <a:rect l="l" t="t" r="r" b="b"/>
            <a:pathLst>
              <a:path w="4810125" h="2501837">
                <a:moveTo>
                  <a:pt x="1159248" y="0"/>
                </a:moveTo>
                <a:lnTo>
                  <a:pt x="4810125" y="0"/>
                </a:lnTo>
                <a:lnTo>
                  <a:pt x="4810125" y="2501837"/>
                </a:lnTo>
                <a:lnTo>
                  <a:pt x="0" y="2501837"/>
                </a:lnTo>
                <a:close/>
              </a:path>
            </a:pathLst>
          </a:custGeom>
        </p:spPr>
      </p:pic>
      <p:pic>
        <p:nvPicPr>
          <p:cNvPr id="5" name="Imagen 4" descr="Grupo de personas posando delante de agua&#10;&#10;Descripción generada automáticamente">
            <a:extLst>
              <a:ext uri="{FF2B5EF4-FFF2-40B4-BE49-F238E27FC236}">
                <a16:creationId xmlns:a16="http://schemas.microsoft.com/office/drawing/2014/main" id="{64E3AD7F-3FF1-32E5-25EC-C86C0927E8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2" r="17100" b="-1"/>
          <a:stretch/>
        </p:blipFill>
        <p:spPr>
          <a:xfrm>
            <a:off x="4675537" y="-6235"/>
            <a:ext cx="3677817" cy="2505456"/>
          </a:xfrm>
          <a:custGeom>
            <a:avLst/>
            <a:gdLst/>
            <a:ahLst/>
            <a:cxnLst/>
            <a:rect l="l" t="t" r="r" b="b"/>
            <a:pathLst>
              <a:path w="3677817" h="2505456">
                <a:moveTo>
                  <a:pt x="1160926" y="0"/>
                </a:moveTo>
                <a:lnTo>
                  <a:pt x="3677817" y="0"/>
                </a:lnTo>
                <a:lnTo>
                  <a:pt x="2516891" y="2505456"/>
                </a:lnTo>
                <a:lnTo>
                  <a:pt x="0" y="2505456"/>
                </a:lnTo>
                <a:close/>
              </a:path>
            </a:pathLst>
          </a:custGeom>
        </p:spPr>
      </p:pic>
      <p:pic>
        <p:nvPicPr>
          <p:cNvPr id="3" name="Imagen 2" descr="Personas sentadas en una mesa&#10;&#10;Descripción generada automáticamente con confianza media">
            <a:extLst>
              <a:ext uri="{FF2B5EF4-FFF2-40B4-BE49-F238E27FC236}">
                <a16:creationId xmlns:a16="http://schemas.microsoft.com/office/drawing/2014/main" id="{0D8D1112-8CA9-A3C6-46C8-CA44B7F7563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77" r="-2" b="-2"/>
          <a:stretch/>
        </p:blipFill>
        <p:spPr>
          <a:xfrm>
            <a:off x="1" y="2660089"/>
            <a:ext cx="7122523" cy="4197911"/>
          </a:xfrm>
          <a:custGeom>
            <a:avLst/>
            <a:gdLst/>
            <a:ahLst/>
            <a:cxnLst/>
            <a:rect l="l" t="t" r="r" b="b"/>
            <a:pathLst>
              <a:path w="7122523" h="4197911">
                <a:moveTo>
                  <a:pt x="0" y="0"/>
                </a:moveTo>
                <a:lnTo>
                  <a:pt x="7122523" y="0"/>
                </a:lnTo>
                <a:lnTo>
                  <a:pt x="5177382" y="4197911"/>
                </a:lnTo>
                <a:lnTo>
                  <a:pt x="5171159" y="4197911"/>
                </a:lnTo>
                <a:lnTo>
                  <a:pt x="3981368" y="4197911"/>
                </a:lnTo>
                <a:lnTo>
                  <a:pt x="2331323" y="4197911"/>
                </a:lnTo>
                <a:lnTo>
                  <a:pt x="0" y="4197911"/>
                </a:lnTo>
                <a:close/>
              </a:path>
            </a:pathLst>
          </a:custGeom>
        </p:spPr>
      </p:pic>
      <p:sp>
        <p:nvSpPr>
          <p:cNvPr id="19472" name="Freeform 43">
            <a:extLst>
              <a:ext uri="{FF2B5EF4-FFF2-40B4-BE49-F238E27FC236}">
                <a16:creationId xmlns:a16="http://schemas.microsoft.com/office/drawing/2014/main" id="{AAD8F19F-4A55-467B-BED0-8837659A90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53050" y="2660089"/>
            <a:ext cx="6838950" cy="4197911"/>
          </a:xfrm>
          <a:custGeom>
            <a:avLst/>
            <a:gdLst>
              <a:gd name="connsiteX0" fmla="*/ 4893809 w 6838950"/>
              <a:gd name="connsiteY0" fmla="*/ 0 h 4197911"/>
              <a:gd name="connsiteX1" fmla="*/ 4887586 w 6838950"/>
              <a:gd name="connsiteY1" fmla="*/ 0 h 4197911"/>
              <a:gd name="connsiteX2" fmla="*/ 3697795 w 6838950"/>
              <a:gd name="connsiteY2" fmla="*/ 0 h 4197911"/>
              <a:gd name="connsiteX3" fmla="*/ 2047750 w 6838950"/>
              <a:gd name="connsiteY3" fmla="*/ 0 h 4197911"/>
              <a:gd name="connsiteX4" fmla="*/ 0 w 6838950"/>
              <a:gd name="connsiteY4" fmla="*/ 0 h 4197911"/>
              <a:gd name="connsiteX5" fmla="*/ 0 w 6838950"/>
              <a:gd name="connsiteY5" fmla="*/ 4197911 h 4197911"/>
              <a:gd name="connsiteX6" fmla="*/ 6838950 w 6838950"/>
              <a:gd name="connsiteY6" fmla="*/ 4197911 h 4197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38950" h="4197911">
                <a:moveTo>
                  <a:pt x="4893809" y="0"/>
                </a:moveTo>
                <a:lnTo>
                  <a:pt x="4887586" y="0"/>
                </a:lnTo>
                <a:lnTo>
                  <a:pt x="3697795" y="0"/>
                </a:lnTo>
                <a:lnTo>
                  <a:pt x="2047750" y="0"/>
                </a:lnTo>
                <a:lnTo>
                  <a:pt x="0" y="0"/>
                </a:lnTo>
                <a:lnTo>
                  <a:pt x="0" y="4197911"/>
                </a:lnTo>
                <a:lnTo>
                  <a:pt x="6838950" y="4197911"/>
                </a:lnTo>
                <a:close/>
              </a:path>
            </a:pathLst>
          </a:custGeom>
          <a:solidFill>
            <a:srgbClr val="3E41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EE0B398-DDAA-D354-F2A8-8F12DC945CA5}"/>
              </a:ext>
            </a:extLst>
          </p:cNvPr>
          <p:cNvSpPr txBox="1"/>
          <p:nvPr/>
        </p:nvSpPr>
        <p:spPr>
          <a:xfrm>
            <a:off x="6619164" y="4189864"/>
            <a:ext cx="4997354" cy="21638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s-SV" sz="6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EQEP </a:t>
            </a:r>
            <a:r>
              <a:rPr lang="en-US" altLang="es-SV" sz="60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DTS</a:t>
            </a:r>
            <a:r>
              <a:rPr lang="en-US" altLang="es-SV" sz="6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EL SALVADOR</a:t>
            </a:r>
            <a:endParaRPr lang="en-US" sz="6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Imagen 3" descr="Un grupo de personas en un salón&#10;&#10;Descripción generada automáticamente">
            <a:extLst>
              <a:ext uri="{FF2B5EF4-FFF2-40B4-BE49-F238E27FC236}">
                <a16:creationId xmlns:a16="http://schemas.microsoft.com/office/drawing/2014/main" id="{3F351F51-622C-D0E1-6D4E-DFEBD29B1CB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1674" r="2" b="2"/>
          <a:stretch/>
        </p:blipFill>
        <p:spPr>
          <a:xfrm>
            <a:off x="2261968" y="10"/>
            <a:ext cx="3393943" cy="2502833"/>
          </a:xfrm>
          <a:custGeom>
            <a:avLst/>
            <a:gdLst/>
            <a:ahLst/>
            <a:cxnLst/>
            <a:rect l="l" t="t" r="r" b="b"/>
            <a:pathLst>
              <a:path w="3393943" h="2502843">
                <a:moveTo>
                  <a:pt x="1159715" y="0"/>
                </a:moveTo>
                <a:lnTo>
                  <a:pt x="3393943" y="0"/>
                </a:lnTo>
                <a:lnTo>
                  <a:pt x="2234228" y="2502843"/>
                </a:lnTo>
                <a:lnTo>
                  <a:pt x="0" y="2502843"/>
                </a:lnTo>
                <a:close/>
              </a:path>
            </a:pathLst>
          </a:custGeom>
        </p:spPr>
      </p:pic>
      <p:sp>
        <p:nvSpPr>
          <p:cNvPr id="19460" name="Marcador de número de diapositiva 3">
            <a:extLst>
              <a:ext uri="{FF2B5EF4-FFF2-40B4-BE49-F238E27FC236}">
                <a16:creationId xmlns:a16="http://schemas.microsoft.com/office/drawing/2014/main" id="{A543D08A-4DCE-8058-2203-81E19DAC8A6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511887" y="6356350"/>
            <a:ext cx="577469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spcAft>
                <a:spcPct val="25000"/>
              </a:spcAft>
              <a:buClr>
                <a:srgbClr val="FFD911"/>
              </a:buClr>
              <a:buSzPct val="95000"/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Aft>
                <a:spcPct val="25000"/>
              </a:spcAft>
              <a:buClr>
                <a:srgbClr val="FFD911"/>
              </a:buClr>
              <a:buSzPct val="75000"/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Aft>
                <a:spcPct val="25000"/>
              </a:spcAft>
              <a:buSzPct val="75000"/>
              <a:buFont typeface="CommonBullets" pitchFamily="34" charset="2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Aft>
                <a:spcPct val="25000"/>
              </a:spcAft>
              <a:buSzPct val="75000"/>
              <a:buFont typeface="CommonBullets" pitchFamily="34" charset="2"/>
              <a:buChar char="!"/>
              <a:defRPr sz="3600">
                <a:solidFill>
                  <a:schemeClr val="bg1"/>
                </a:solidFill>
                <a:latin typeface="Arial Narrow" panose="020B0606020202030204" pitchFamily="34" charset="0"/>
              </a:defRPr>
            </a:lvl4pPr>
            <a:lvl5pPr marL="2057400" indent="-228600">
              <a:lnSpc>
                <a:spcPct val="90000"/>
              </a:lnSpc>
              <a:spcAft>
                <a:spcPct val="25000"/>
              </a:spcAft>
              <a:buSzPct val="75000"/>
              <a:buFont typeface="CommonBullets" pitchFamily="34" charset="2"/>
              <a:buChar char="!"/>
              <a:defRPr sz="3600">
                <a:solidFill>
                  <a:schemeClr val="bg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25000"/>
              </a:spcAft>
              <a:buSzPct val="75000"/>
              <a:buFont typeface="CommonBullets" pitchFamily="34" charset="2"/>
              <a:buChar char="!"/>
              <a:defRPr sz="3600">
                <a:solidFill>
                  <a:schemeClr val="bg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25000"/>
              </a:spcAft>
              <a:buSzPct val="75000"/>
              <a:buFont typeface="CommonBullets" pitchFamily="34" charset="2"/>
              <a:buChar char="!"/>
              <a:defRPr sz="3600">
                <a:solidFill>
                  <a:schemeClr val="bg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25000"/>
              </a:spcAft>
              <a:buSzPct val="75000"/>
              <a:buFont typeface="CommonBullets" pitchFamily="34" charset="2"/>
              <a:buChar char="!"/>
              <a:defRPr sz="3600">
                <a:solidFill>
                  <a:schemeClr val="bg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25000"/>
              </a:spcAft>
              <a:buSzPct val="75000"/>
              <a:buFont typeface="CommonBullets" pitchFamily="34" charset="2"/>
              <a:buChar char="!"/>
              <a:defRPr sz="3600">
                <a:solidFill>
                  <a:schemeClr val="bg1"/>
                </a:solidFill>
                <a:latin typeface="Arial Narrow" panose="020B0606020202030204" pitchFamily="34" charset="0"/>
              </a:defRPr>
            </a:lvl9pPr>
          </a:lstStyle>
          <a:p>
            <a:pPr algn="r">
              <a:spcAft>
                <a:spcPts val="600"/>
              </a:spcAft>
              <a:buClrTx/>
              <a:buSzTx/>
              <a:buFontTx/>
              <a:buNone/>
            </a:pPr>
            <a:fld id="{4428B595-76BC-44B9-AF09-4B7A5DE9AB20}" type="slidenum">
              <a:rPr lang="en-US" altLang="es-SV" sz="1200">
                <a:solidFill>
                  <a:srgbClr val="FFFFFF"/>
                </a:solidFill>
                <a:latin typeface="+mn-lt"/>
              </a:rPr>
              <a:pPr algn="r">
                <a:spcAft>
                  <a:spcPts val="600"/>
                </a:spcAft>
                <a:buClrTx/>
                <a:buSzTx/>
                <a:buFontTx/>
                <a:buNone/>
              </a:pPr>
              <a:t>8</a:t>
            </a:fld>
            <a:endParaRPr lang="en-US" altLang="es-SV" sz="1200">
              <a:solidFill>
                <a:srgbClr val="FFFF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54007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F27D6CE5-A0E9-A673-0133-D9BBAB2848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83" r="-3" b="16800"/>
          <a:stretch/>
        </p:blipFill>
        <p:spPr>
          <a:xfrm>
            <a:off x="4" y="-6236"/>
            <a:ext cx="3255403" cy="2505456"/>
          </a:xfrm>
          <a:custGeom>
            <a:avLst/>
            <a:gdLst/>
            <a:ahLst/>
            <a:cxnLst/>
            <a:rect l="l" t="t" r="r" b="b"/>
            <a:pathLst>
              <a:path w="3255403" h="2505456">
                <a:moveTo>
                  <a:pt x="0" y="0"/>
                </a:moveTo>
                <a:lnTo>
                  <a:pt x="3255403" y="0"/>
                </a:lnTo>
                <a:lnTo>
                  <a:pt x="2094477" y="2505456"/>
                </a:lnTo>
                <a:lnTo>
                  <a:pt x="0" y="2505456"/>
                </a:lnTo>
                <a:close/>
              </a:path>
            </a:pathLst>
          </a:cu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44B2B8E0-3CCD-03BD-FB86-64F07417955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68" r="5" b="5"/>
          <a:stretch/>
        </p:blipFill>
        <p:spPr>
          <a:xfrm>
            <a:off x="4675539" y="-6235"/>
            <a:ext cx="3677817" cy="2505456"/>
          </a:xfrm>
          <a:custGeom>
            <a:avLst/>
            <a:gdLst/>
            <a:ahLst/>
            <a:cxnLst/>
            <a:rect l="l" t="t" r="r" b="b"/>
            <a:pathLst>
              <a:path w="3677817" h="2505456">
                <a:moveTo>
                  <a:pt x="1160926" y="0"/>
                </a:moveTo>
                <a:lnTo>
                  <a:pt x="3677817" y="0"/>
                </a:lnTo>
                <a:lnTo>
                  <a:pt x="2516891" y="2505456"/>
                </a:lnTo>
                <a:lnTo>
                  <a:pt x="0" y="2505456"/>
                </a:lnTo>
                <a:close/>
              </a:path>
            </a:pathLst>
          </a:cu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47864A81-B40D-FD59-494E-2814AD07C4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93" r="-3" b="16686"/>
          <a:stretch/>
        </p:blipFill>
        <p:spPr>
          <a:xfrm>
            <a:off x="7381876" y="1"/>
            <a:ext cx="4810125" cy="2501837"/>
          </a:xfrm>
          <a:custGeom>
            <a:avLst/>
            <a:gdLst/>
            <a:ahLst/>
            <a:cxnLst/>
            <a:rect l="l" t="t" r="r" b="b"/>
            <a:pathLst>
              <a:path w="4810125" h="2501837">
                <a:moveTo>
                  <a:pt x="1159248" y="0"/>
                </a:moveTo>
                <a:lnTo>
                  <a:pt x="4810125" y="0"/>
                </a:lnTo>
                <a:lnTo>
                  <a:pt x="4810125" y="2501837"/>
                </a:lnTo>
                <a:lnTo>
                  <a:pt x="0" y="2501837"/>
                </a:lnTo>
                <a:close/>
              </a:path>
            </a:pathLst>
          </a:cu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EB5B65FE-D5B7-65DE-AD34-07C3ED6233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76" r="-2" b="8610"/>
          <a:stretch/>
        </p:blipFill>
        <p:spPr>
          <a:xfrm>
            <a:off x="20" y="2658276"/>
            <a:ext cx="3770704" cy="4199724"/>
          </a:xfrm>
          <a:custGeom>
            <a:avLst/>
            <a:gdLst/>
            <a:ahLst/>
            <a:cxnLst/>
            <a:rect l="l" t="t" r="r" b="b"/>
            <a:pathLst>
              <a:path w="3770724" h="4199724">
                <a:moveTo>
                  <a:pt x="0" y="0"/>
                </a:moveTo>
                <a:lnTo>
                  <a:pt x="3770724" y="0"/>
                </a:lnTo>
                <a:lnTo>
                  <a:pt x="1824067" y="4199724"/>
                </a:lnTo>
                <a:lnTo>
                  <a:pt x="0" y="4199724"/>
                </a:lnTo>
                <a:close/>
              </a:path>
            </a:pathLst>
          </a:cu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609367DA-DB8D-9C2F-FE52-7741EF1D08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99" r="3" b="14369"/>
          <a:stretch/>
        </p:blipFill>
        <p:spPr>
          <a:xfrm>
            <a:off x="2013796" y="2661900"/>
            <a:ext cx="5108726" cy="4197911"/>
          </a:xfrm>
          <a:custGeom>
            <a:avLst/>
            <a:gdLst/>
            <a:ahLst/>
            <a:cxnLst/>
            <a:rect l="l" t="t" r="r" b="b"/>
            <a:pathLst>
              <a:path w="5108726" h="4197911">
                <a:moveTo>
                  <a:pt x="1945141" y="0"/>
                </a:moveTo>
                <a:lnTo>
                  <a:pt x="5108726" y="0"/>
                </a:lnTo>
                <a:lnTo>
                  <a:pt x="3163585" y="4197911"/>
                </a:lnTo>
                <a:lnTo>
                  <a:pt x="3157362" y="4197911"/>
                </a:lnTo>
                <a:lnTo>
                  <a:pt x="1967571" y="4197911"/>
                </a:lnTo>
                <a:lnTo>
                  <a:pt x="317526" y="4197911"/>
                </a:lnTo>
                <a:lnTo>
                  <a:pt x="0" y="4197911"/>
                </a:lnTo>
                <a:close/>
              </a:path>
            </a:pathLst>
          </a:custGeom>
        </p:spPr>
      </p:pic>
      <p:sp>
        <p:nvSpPr>
          <p:cNvPr id="19465" name="Freeform 43">
            <a:extLst>
              <a:ext uri="{FF2B5EF4-FFF2-40B4-BE49-F238E27FC236}">
                <a16:creationId xmlns:a16="http://schemas.microsoft.com/office/drawing/2014/main" id="{AAD8F19F-4A55-467B-BED0-8837659A90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53050" y="2660089"/>
            <a:ext cx="6838950" cy="4197911"/>
          </a:xfrm>
          <a:custGeom>
            <a:avLst/>
            <a:gdLst>
              <a:gd name="connsiteX0" fmla="*/ 4893809 w 6838950"/>
              <a:gd name="connsiteY0" fmla="*/ 0 h 4197911"/>
              <a:gd name="connsiteX1" fmla="*/ 4887586 w 6838950"/>
              <a:gd name="connsiteY1" fmla="*/ 0 h 4197911"/>
              <a:gd name="connsiteX2" fmla="*/ 3697795 w 6838950"/>
              <a:gd name="connsiteY2" fmla="*/ 0 h 4197911"/>
              <a:gd name="connsiteX3" fmla="*/ 2047750 w 6838950"/>
              <a:gd name="connsiteY3" fmla="*/ 0 h 4197911"/>
              <a:gd name="connsiteX4" fmla="*/ 0 w 6838950"/>
              <a:gd name="connsiteY4" fmla="*/ 0 h 4197911"/>
              <a:gd name="connsiteX5" fmla="*/ 0 w 6838950"/>
              <a:gd name="connsiteY5" fmla="*/ 4197911 h 4197911"/>
              <a:gd name="connsiteX6" fmla="*/ 6838950 w 6838950"/>
              <a:gd name="connsiteY6" fmla="*/ 4197911 h 4197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38950" h="4197911">
                <a:moveTo>
                  <a:pt x="4893809" y="0"/>
                </a:moveTo>
                <a:lnTo>
                  <a:pt x="4887586" y="0"/>
                </a:lnTo>
                <a:lnTo>
                  <a:pt x="3697795" y="0"/>
                </a:lnTo>
                <a:lnTo>
                  <a:pt x="2047750" y="0"/>
                </a:lnTo>
                <a:lnTo>
                  <a:pt x="0" y="0"/>
                </a:lnTo>
                <a:lnTo>
                  <a:pt x="0" y="4197911"/>
                </a:lnTo>
                <a:lnTo>
                  <a:pt x="6838950" y="4197911"/>
                </a:lnTo>
                <a:close/>
              </a:path>
            </a:pathLst>
          </a:custGeom>
          <a:solidFill>
            <a:srgbClr val="8266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8D41974-7762-8A10-94AF-CE3267CCB331}"/>
              </a:ext>
            </a:extLst>
          </p:cNvPr>
          <p:cNvSpPr txBox="1"/>
          <p:nvPr/>
        </p:nvSpPr>
        <p:spPr>
          <a:xfrm>
            <a:off x="6619164" y="4189864"/>
            <a:ext cx="4997354" cy="21638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s-SV" sz="6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EQEP EL SALVADOR</a:t>
            </a:r>
            <a:endParaRPr lang="en-US" sz="6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id="{FC3F1C64-62AB-9366-CCD9-A4B0DCEA334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19" r="8306" b="2"/>
          <a:stretch/>
        </p:blipFill>
        <p:spPr>
          <a:xfrm>
            <a:off x="2289722" y="-10136"/>
            <a:ext cx="3393943" cy="2502843"/>
          </a:xfrm>
          <a:custGeom>
            <a:avLst/>
            <a:gdLst/>
            <a:ahLst/>
            <a:cxnLst/>
            <a:rect l="l" t="t" r="r" b="b"/>
            <a:pathLst>
              <a:path w="3393943" h="2502843">
                <a:moveTo>
                  <a:pt x="1159715" y="0"/>
                </a:moveTo>
                <a:lnTo>
                  <a:pt x="3393943" y="0"/>
                </a:lnTo>
                <a:lnTo>
                  <a:pt x="2234228" y="2502843"/>
                </a:lnTo>
                <a:lnTo>
                  <a:pt x="0" y="2502843"/>
                </a:lnTo>
                <a:close/>
              </a:path>
            </a:pathLst>
          </a:custGeom>
        </p:spPr>
      </p:pic>
      <p:sp>
        <p:nvSpPr>
          <p:cNvPr id="19460" name="Marcador de número de diapositiva 3">
            <a:extLst>
              <a:ext uri="{FF2B5EF4-FFF2-40B4-BE49-F238E27FC236}">
                <a16:creationId xmlns:a16="http://schemas.microsoft.com/office/drawing/2014/main" id="{A543D08A-4DCE-8058-2203-81E19DAC8A6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511887" y="6356350"/>
            <a:ext cx="577469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spcAft>
                <a:spcPct val="25000"/>
              </a:spcAft>
              <a:buClr>
                <a:srgbClr val="FFD911"/>
              </a:buClr>
              <a:buSzPct val="95000"/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Aft>
                <a:spcPct val="25000"/>
              </a:spcAft>
              <a:buClr>
                <a:srgbClr val="FFD911"/>
              </a:buClr>
              <a:buSzPct val="75000"/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Aft>
                <a:spcPct val="25000"/>
              </a:spcAft>
              <a:buSzPct val="75000"/>
              <a:buFont typeface="CommonBullets" pitchFamily="34" charset="2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Aft>
                <a:spcPct val="25000"/>
              </a:spcAft>
              <a:buSzPct val="75000"/>
              <a:buFont typeface="CommonBullets" pitchFamily="34" charset="2"/>
              <a:buChar char="!"/>
              <a:defRPr sz="3600">
                <a:solidFill>
                  <a:schemeClr val="bg1"/>
                </a:solidFill>
                <a:latin typeface="Arial Narrow" panose="020B0606020202030204" pitchFamily="34" charset="0"/>
              </a:defRPr>
            </a:lvl4pPr>
            <a:lvl5pPr marL="2057400" indent="-228600">
              <a:lnSpc>
                <a:spcPct val="90000"/>
              </a:lnSpc>
              <a:spcAft>
                <a:spcPct val="25000"/>
              </a:spcAft>
              <a:buSzPct val="75000"/>
              <a:buFont typeface="CommonBullets" pitchFamily="34" charset="2"/>
              <a:buChar char="!"/>
              <a:defRPr sz="3600">
                <a:solidFill>
                  <a:schemeClr val="bg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25000"/>
              </a:spcAft>
              <a:buSzPct val="75000"/>
              <a:buFont typeface="CommonBullets" pitchFamily="34" charset="2"/>
              <a:buChar char="!"/>
              <a:defRPr sz="3600">
                <a:solidFill>
                  <a:schemeClr val="bg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25000"/>
              </a:spcAft>
              <a:buSzPct val="75000"/>
              <a:buFont typeface="CommonBullets" pitchFamily="34" charset="2"/>
              <a:buChar char="!"/>
              <a:defRPr sz="3600">
                <a:solidFill>
                  <a:schemeClr val="bg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25000"/>
              </a:spcAft>
              <a:buSzPct val="75000"/>
              <a:buFont typeface="CommonBullets" pitchFamily="34" charset="2"/>
              <a:buChar char="!"/>
              <a:defRPr sz="3600">
                <a:solidFill>
                  <a:schemeClr val="bg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25000"/>
              </a:spcAft>
              <a:buSzPct val="75000"/>
              <a:buFont typeface="CommonBullets" pitchFamily="34" charset="2"/>
              <a:buChar char="!"/>
              <a:defRPr sz="3600">
                <a:solidFill>
                  <a:schemeClr val="bg1"/>
                </a:solidFill>
                <a:latin typeface="Arial Narrow" panose="020B0606020202030204" pitchFamily="34" charset="0"/>
              </a:defRPr>
            </a:lvl9pPr>
          </a:lstStyle>
          <a:p>
            <a:pPr algn="r">
              <a:spcAft>
                <a:spcPts val="600"/>
              </a:spcAft>
              <a:buClrTx/>
              <a:buSzTx/>
              <a:buFontTx/>
              <a:buNone/>
            </a:pPr>
            <a:fld id="{4428B595-76BC-44B9-AF09-4B7A5DE9AB20}" type="slidenum">
              <a:rPr lang="en-US" altLang="es-SV" sz="1200">
                <a:solidFill>
                  <a:srgbClr val="FFFFFF"/>
                </a:solidFill>
                <a:latin typeface="+mn-lt"/>
              </a:rPr>
              <a:pPr algn="r">
                <a:spcAft>
                  <a:spcPts val="600"/>
                </a:spcAft>
                <a:buClrTx/>
                <a:buSzTx/>
                <a:buFontTx/>
                <a:buNone/>
              </a:pPr>
              <a:t>9</a:t>
            </a:fld>
            <a:endParaRPr lang="en-US" altLang="es-SV" sz="1200">
              <a:solidFill>
                <a:srgbClr val="FFFF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45411902"/>
      </p:ext>
    </p:extLst>
  </p:cSld>
  <p:clrMapOvr>
    <a:masterClrMapping/>
  </p:clrMapOvr>
</p:sld>
</file>

<file path=ppt/theme/theme1.xml><?xml version="1.0" encoding="utf-8"?>
<a:theme xmlns:a="http://schemas.openxmlformats.org/drawingml/2006/main" name="minsal blanc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mtClean="0"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insal azu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1051</TotalTime>
  <Words>361</Words>
  <Application>Microsoft Office PowerPoint</Application>
  <PresentationFormat>Panorámica</PresentationFormat>
  <Paragraphs>48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10</vt:i4>
      </vt:variant>
    </vt:vector>
  </HeadingPairs>
  <TitlesOfParts>
    <vt:vector size="16" baseType="lpstr">
      <vt:lpstr>Arial</vt:lpstr>
      <vt:lpstr>Arial Narrow</vt:lpstr>
      <vt:lpstr>Calibri</vt:lpstr>
      <vt:lpstr>Calibri Light</vt:lpstr>
      <vt:lpstr>minsal blanco</vt:lpstr>
      <vt:lpstr>minsal azul</vt:lpstr>
      <vt:lpstr>Proficiency PT program overview EQEP El Salvador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Karen Carias</dc:creator>
  <cp:keywords>, docId:2D40FEF0950D60BCE11714EDA1E9AFF0</cp:keywords>
  <cp:lastModifiedBy>Carlos Vargas Velasquez</cp:lastModifiedBy>
  <cp:revision>65</cp:revision>
  <dcterms:created xsi:type="dcterms:W3CDTF">2020-08-17T23:35:56Z</dcterms:created>
  <dcterms:modified xsi:type="dcterms:W3CDTF">2024-08-28T03:50:22Z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b94a7b8-f06c-4dfe-bdcc-9b548fd58c31_Enabled">
    <vt:lpwstr>true</vt:lpwstr>
  </property>
  <property fmtid="{D5CDD505-2E9C-101B-9397-08002B2CF9AE}" pid="3" name="MSIP_Label_7b94a7b8-f06c-4dfe-bdcc-9b548fd58c31_SetDate">
    <vt:lpwstr>2024-08-16T19:52:15Z</vt:lpwstr>
  </property>
  <property fmtid="{D5CDD505-2E9C-101B-9397-08002B2CF9AE}" pid="4" name="MSIP_Label_7b94a7b8-f06c-4dfe-bdcc-9b548fd58c31_Method">
    <vt:lpwstr>Privileged</vt:lpwstr>
  </property>
  <property fmtid="{D5CDD505-2E9C-101B-9397-08002B2CF9AE}" pid="5" name="MSIP_Label_7b94a7b8-f06c-4dfe-bdcc-9b548fd58c31_Name">
    <vt:lpwstr>7b94a7b8-f06c-4dfe-bdcc-9b548fd58c31</vt:lpwstr>
  </property>
  <property fmtid="{D5CDD505-2E9C-101B-9397-08002B2CF9AE}" pid="6" name="MSIP_Label_7b94a7b8-f06c-4dfe-bdcc-9b548fd58c31_SiteId">
    <vt:lpwstr>9ce70869-60db-44fd-abe8-d2767077fc8f</vt:lpwstr>
  </property>
  <property fmtid="{D5CDD505-2E9C-101B-9397-08002B2CF9AE}" pid="7" name="MSIP_Label_7b94a7b8-f06c-4dfe-bdcc-9b548fd58c31_ActionId">
    <vt:lpwstr>0eb14da4-fbeb-48eb-abd3-9078c6d5a56d</vt:lpwstr>
  </property>
  <property fmtid="{D5CDD505-2E9C-101B-9397-08002B2CF9AE}" pid="8" name="MSIP_Label_7b94a7b8-f06c-4dfe-bdcc-9b548fd58c31_ContentBits">
    <vt:lpwstr>0</vt:lpwstr>
  </property>
</Properties>
</file>